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2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6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5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5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4FED-0192-4FD0-A060-D1707564EC07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B2186-5E00-4C83-ADDB-FF68C6C74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1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Работы по проектированию дрейфовой камеры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Дрейфовая камера точно будет, но нужно принять целый решений</a:t>
            </a:r>
            <a:r>
              <a:rPr lang="en-US" dirty="0" smtClean="0"/>
              <a:t>:</a:t>
            </a:r>
            <a:endParaRPr lang="ru-RU" dirty="0" smtClean="0"/>
          </a:p>
          <a:p>
            <a:pPr lvl="1"/>
            <a:r>
              <a:rPr lang="ru-RU" dirty="0" smtClean="0"/>
              <a:t>технология натяжки</a:t>
            </a:r>
          </a:p>
          <a:p>
            <a:pPr lvl="1"/>
            <a:r>
              <a:rPr lang="ru-RU" dirty="0" smtClean="0"/>
              <a:t>конструкция </a:t>
            </a:r>
          </a:p>
          <a:p>
            <a:pPr lvl="1"/>
            <a:r>
              <a:rPr lang="ru-RU" dirty="0" smtClean="0"/>
              <a:t>проволочки</a:t>
            </a:r>
          </a:p>
          <a:p>
            <a:pPr lvl="1"/>
            <a:r>
              <a:rPr lang="ru-RU" dirty="0" smtClean="0"/>
              <a:t>электроника (</a:t>
            </a:r>
            <a:r>
              <a:rPr lang="en-US" dirty="0" smtClean="0"/>
              <a:t>cluster counting?)</a:t>
            </a:r>
            <a:endParaRPr lang="ru-RU" dirty="0" smtClean="0"/>
          </a:p>
          <a:p>
            <a:pPr lvl="1"/>
            <a:r>
              <a:rPr lang="ru-RU" dirty="0" smtClean="0"/>
              <a:t>…</a:t>
            </a:r>
          </a:p>
          <a:p>
            <a:r>
              <a:rPr lang="ru-RU" dirty="0" smtClean="0"/>
              <a:t>До лета 2019 – разработать проект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Орсэ</a:t>
            </a:r>
            <a:r>
              <a:rPr lang="ru-RU" dirty="0" smtClean="0"/>
              <a:t> – сформулировать все проблемы и развилки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3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Команда и планы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Тесное сотрудничество с </a:t>
            </a:r>
            <a:r>
              <a:rPr lang="en-US" dirty="0" smtClean="0"/>
              <a:t>Franco </a:t>
            </a:r>
            <a:r>
              <a:rPr lang="en-US" dirty="0" err="1" smtClean="0"/>
              <a:t>Grancagnolo</a:t>
            </a:r>
            <a:r>
              <a:rPr lang="en-US" dirty="0" smtClean="0"/>
              <a:t> </a:t>
            </a:r>
            <a:r>
              <a:rPr lang="ru-RU" dirty="0" smtClean="0"/>
              <a:t>и другими коллегами из Италии</a:t>
            </a:r>
          </a:p>
          <a:p>
            <a:r>
              <a:rPr lang="ru-RU" dirty="0" smtClean="0"/>
              <a:t>С нашей стороны</a:t>
            </a:r>
            <a:r>
              <a:rPr lang="en-US" dirty="0" smtClean="0"/>
              <a:t>: </a:t>
            </a:r>
            <a:r>
              <a:rPr lang="ru-RU" dirty="0" err="1" smtClean="0"/>
              <a:t>А.Попов</a:t>
            </a:r>
            <a:r>
              <a:rPr lang="ru-RU" dirty="0" smtClean="0"/>
              <a:t>, </a:t>
            </a:r>
            <a:r>
              <a:rPr lang="ru-RU" dirty="0" err="1" smtClean="0"/>
              <a:t>Ф.Игнатов</a:t>
            </a:r>
            <a:r>
              <a:rPr lang="ru-RU" dirty="0" smtClean="0"/>
              <a:t>, подключаются аспиранты (</a:t>
            </a:r>
            <a:r>
              <a:rPr lang="ru-RU" dirty="0" err="1" smtClean="0"/>
              <a:t>С.Грибанов</a:t>
            </a:r>
            <a:r>
              <a:rPr lang="ru-RU" dirty="0" smtClean="0"/>
              <a:t>)</a:t>
            </a:r>
            <a:r>
              <a:rPr lang="en-US" dirty="0" smtClean="0"/>
              <a:t>; </a:t>
            </a:r>
            <a:r>
              <a:rPr lang="ru-RU" dirty="0" smtClean="0"/>
              <a:t>планируется подключить всех специалистов по ДК в ИЯФ (КЕДР и СНД)</a:t>
            </a:r>
          </a:p>
          <a:p>
            <a:r>
              <a:rPr lang="ru-RU" dirty="0" smtClean="0"/>
              <a:t>Пытаемся использовать новую ДК КМД-3 в качестве прототипа небольшого размера</a:t>
            </a:r>
            <a:r>
              <a:rPr lang="en-US" dirty="0" smtClean="0"/>
              <a:t>; </a:t>
            </a:r>
            <a:r>
              <a:rPr lang="ru-RU" dirty="0" smtClean="0"/>
              <a:t>потом надо будет сделать полноразмерный </a:t>
            </a:r>
            <a:r>
              <a:rPr lang="ru-RU" dirty="0" smtClean="0"/>
              <a:t>прототип</a:t>
            </a:r>
            <a:endParaRPr lang="en-US" dirty="0" smtClean="0"/>
          </a:p>
          <a:p>
            <a:r>
              <a:rPr lang="ru-RU" dirty="0" smtClean="0"/>
              <a:t>Сентябрь 2018 – </a:t>
            </a:r>
            <a:r>
              <a:rPr lang="en-US" dirty="0" err="1" smtClean="0"/>
              <a:t>testbeam</a:t>
            </a:r>
            <a:r>
              <a:rPr lang="en-US" dirty="0" smtClean="0"/>
              <a:t> in CERN</a:t>
            </a:r>
            <a:r>
              <a:rPr lang="ru-RU" dirty="0" smtClean="0"/>
              <a:t>, по приглашению </a:t>
            </a:r>
            <a:r>
              <a:rPr lang="en-US" dirty="0" smtClean="0"/>
              <a:t>F.G., </a:t>
            </a:r>
            <a:r>
              <a:rPr lang="ru-RU" dirty="0" smtClean="0"/>
              <a:t>работа </a:t>
            </a:r>
            <a:r>
              <a:rPr lang="ru-RU" smtClean="0"/>
              <a:t>с прототипом</a:t>
            </a:r>
            <a:endParaRPr lang="ru-RU" dirty="0" smtClean="0"/>
          </a:p>
          <a:p>
            <a:r>
              <a:rPr lang="ru-RU" dirty="0" smtClean="0"/>
              <a:t>Совсем открытый вопрос – торцевые координатные диски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33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119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Работы по проектированию дрейфовой камеры</vt:lpstr>
      <vt:lpstr>Команда и планы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Работы по проектированию дрейфовой камеры</dc:title>
  <dc:creator>Ivan Logashenko</dc:creator>
  <cp:lastModifiedBy>Ivan Logashenko</cp:lastModifiedBy>
  <cp:revision>3</cp:revision>
  <dcterms:created xsi:type="dcterms:W3CDTF">2018-06-25T15:50:19Z</dcterms:created>
  <dcterms:modified xsi:type="dcterms:W3CDTF">2018-06-26T03:05:52Z</dcterms:modified>
</cp:coreProperties>
</file>