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2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6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5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4FED-0192-4FD0-A060-D1707564EC07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Работы по </a:t>
            </a:r>
            <a:r>
              <a:rPr lang="ru-RU" dirty="0" smtClean="0"/>
              <a:t>созданию компьютерной инфраструктуры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прототипа масштаба </a:t>
            </a:r>
            <a:r>
              <a:rPr lang="en-US" dirty="0" smtClean="0"/>
              <a:t>O(1%)</a:t>
            </a:r>
            <a:r>
              <a:rPr lang="ru-RU" dirty="0" smtClean="0"/>
              <a:t>, на котором надо отработать все архитектурные и программные решения</a:t>
            </a:r>
          </a:p>
          <a:p>
            <a:r>
              <a:rPr lang="ru-RU" dirty="0" smtClean="0"/>
              <a:t>Создание полноценной среды (</a:t>
            </a:r>
            <a:r>
              <a:rPr lang="en-US" dirty="0" smtClean="0"/>
              <a:t>middleware, </a:t>
            </a:r>
            <a:r>
              <a:rPr lang="ru-RU" dirty="0" smtClean="0"/>
              <a:t>система хранения, система управления конфигурациями, централизованная БД,…)</a:t>
            </a:r>
          </a:p>
          <a:p>
            <a:r>
              <a:rPr lang="ru-RU" dirty="0" smtClean="0"/>
              <a:t>Тесно связано с работой по созданию прикладного ПО моделирования и обработки</a:t>
            </a:r>
            <a:endParaRPr lang="ru-RU" dirty="0" smtClean="0"/>
          </a:p>
          <a:p>
            <a:r>
              <a:rPr lang="ru-RU" dirty="0" smtClean="0"/>
              <a:t>Подготовка ТЗ на полноразмерную систему</a:t>
            </a:r>
          </a:p>
          <a:p>
            <a:r>
              <a:rPr lang="en-US" dirty="0" smtClean="0"/>
              <a:t>Online computing </a:t>
            </a:r>
            <a:r>
              <a:rPr lang="ru-RU" dirty="0" smtClean="0"/>
              <a:t>совсем не проработан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Орсэ</a:t>
            </a:r>
            <a:r>
              <a:rPr lang="ru-RU" dirty="0" smtClean="0"/>
              <a:t> </a:t>
            </a:r>
            <a:r>
              <a:rPr lang="ru-RU" dirty="0" smtClean="0"/>
              <a:t>– начать конкретизировать программную среду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3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Команда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Команда довольно небольшая</a:t>
            </a:r>
            <a:r>
              <a:rPr lang="en-US" dirty="0" smtClean="0"/>
              <a:t>:</a:t>
            </a:r>
            <a:endParaRPr lang="ru-RU" dirty="0" smtClean="0"/>
          </a:p>
          <a:p>
            <a:pPr lvl="1"/>
            <a:r>
              <a:rPr lang="ru-RU" dirty="0" err="1" smtClean="0"/>
              <a:t>А.Сухарев</a:t>
            </a:r>
            <a:endParaRPr lang="ru-RU" dirty="0" smtClean="0"/>
          </a:p>
          <a:p>
            <a:pPr lvl="1"/>
            <a:r>
              <a:rPr lang="ru-RU" dirty="0" err="1" smtClean="0"/>
              <a:t>Д.Максимов</a:t>
            </a:r>
            <a:endParaRPr lang="ru-RU" dirty="0" smtClean="0"/>
          </a:p>
          <a:p>
            <a:pPr lvl="1"/>
            <a:r>
              <a:rPr lang="ru-RU" dirty="0" err="1" smtClean="0"/>
              <a:t>И.Логашенко</a:t>
            </a:r>
            <a:endParaRPr lang="ru-RU" dirty="0" smtClean="0"/>
          </a:p>
          <a:p>
            <a:pPr lvl="1"/>
            <a:r>
              <a:rPr lang="ru-RU" dirty="0" err="1" smtClean="0"/>
              <a:t>А.Король</a:t>
            </a:r>
            <a:endParaRPr lang="ru-RU" dirty="0" smtClean="0"/>
          </a:p>
          <a:p>
            <a:pPr lvl="1"/>
            <a:r>
              <a:rPr lang="ru-RU" dirty="0" err="1" smtClean="0"/>
              <a:t>А.Анисенков</a:t>
            </a:r>
            <a:endParaRPr lang="ru-RU" dirty="0" smtClean="0"/>
          </a:p>
          <a:p>
            <a:pPr lvl="1"/>
            <a:r>
              <a:rPr lang="ru-RU" dirty="0" smtClean="0"/>
              <a:t>можно привлечь еще несколько сотрудников и аспирантов</a:t>
            </a:r>
            <a:r>
              <a:rPr lang="en-US" dirty="0" smtClean="0"/>
              <a:t>; </a:t>
            </a:r>
            <a:r>
              <a:rPr lang="ru-RU" dirty="0" smtClean="0"/>
              <a:t>планируем начать привлекать студентов (дипломы)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33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Работы по созданию компьютерной инфраструктуры</vt:lpstr>
      <vt:lpstr>Команда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Работы по проектированию дрейфовой камеры</dc:title>
  <dc:creator>Ivan Logashenko</dc:creator>
  <cp:lastModifiedBy>Ivan Logashenko</cp:lastModifiedBy>
  <cp:revision>3</cp:revision>
  <dcterms:created xsi:type="dcterms:W3CDTF">2018-06-25T15:50:19Z</dcterms:created>
  <dcterms:modified xsi:type="dcterms:W3CDTF">2018-06-25T16:15:30Z</dcterms:modified>
</cp:coreProperties>
</file>