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handoutMasterIdLst>
    <p:handoutMasterId r:id="rId5"/>
  </p:handoutMasterIdLst>
  <p:sldIdLst>
    <p:sldId id="256" r:id="rId2"/>
    <p:sldId id="272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A46"/>
    <a:srgbClr val="4F81BD"/>
    <a:srgbClr val="A7FFA7"/>
    <a:srgbClr val="00FF00"/>
    <a:srgbClr val="CC6600"/>
    <a:srgbClr val="996633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7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8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LAr Temperature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20.07.2009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EDEB6-9059-4E7C-B7E5-1F4B2F4B2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47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20.07.2009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39" y="4861781"/>
            <a:ext cx="5678824" cy="4604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3560"/>
            <a:ext cx="4034957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err="1" smtClean="0"/>
              <a:t>Alexey</a:t>
            </a:r>
            <a:r>
              <a:rPr lang="en-US" dirty="0" smtClean="0"/>
              <a:t> </a:t>
            </a:r>
            <a:r>
              <a:rPr lang="en-US" dirty="0" err="1" smtClean="0"/>
              <a:t>Talyshev</a:t>
            </a:r>
            <a:r>
              <a:rPr lang="en-US" dirty="0" smtClean="0"/>
              <a:t>,  Commissioning of the ATLAS  </a:t>
            </a:r>
            <a:r>
              <a:rPr lang="en-US" dirty="0" err="1" smtClean="0"/>
              <a:t>LAr</a:t>
            </a:r>
            <a:r>
              <a:rPr lang="en-US" dirty="0" smtClean="0"/>
              <a:t> Calorimeter – NEC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088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09314-7D90-4BF9-8741-CC204F53F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513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9388" y="6357958"/>
            <a:ext cx="1071570" cy="365125"/>
          </a:xfrm>
        </p:spPr>
        <p:txBody>
          <a:bodyPr/>
          <a:lstStyle/>
          <a:p>
            <a:r>
              <a:rPr lang="ru-RU" smtClean="0"/>
              <a:t>29.06.2018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5500726" cy="365125"/>
          </a:xfrm>
        </p:spPr>
        <p:txBody>
          <a:bodyPr lIns="90000"/>
          <a:lstStyle/>
          <a:p>
            <a:pPr algn="l"/>
            <a:r>
              <a:rPr lang="en-GB" smtClean="0"/>
              <a:t>CT-factory electronics and trigger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471462" cy="365125"/>
          </a:xfrm>
        </p:spPr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29.06.2018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CT-factory electronics and trigger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7D6D-4993-4DC8-A30D-3277B914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3702" y="6357958"/>
            <a:ext cx="1000132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29.06.2018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720" y="6356350"/>
            <a:ext cx="5734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CT-factory electronics and trigger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38" y="6356350"/>
            <a:ext cx="471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16D7D6D-4993-4DC8-A30D-3277B914B7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10" y="404664"/>
            <a:ext cx="7772400" cy="108012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Электроника и триггер детектора для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l-GR" sz="48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фабрики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2060848"/>
            <a:ext cx="5040560" cy="417646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группы: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Талышев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А.А. – координатор, с.3-13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Жуланов В.В.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координатор,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с.3-12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Козырев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А.Н. – координатор,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л.2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Рубан А.А. – л.2 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Юдин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Ю.В. – л.2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Эпштейн Л.Б.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л.2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Аульченко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с.3-12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Титов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В.М. – с.3-12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Касьяненко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П.В.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с.3-13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139952" y="6381328"/>
            <a:ext cx="1000132" cy="365125"/>
          </a:xfrm>
        </p:spPr>
        <p:txBody>
          <a:bodyPr/>
          <a:lstStyle/>
          <a:p>
            <a:r>
              <a:rPr lang="ru-RU" smtClean="0"/>
              <a:t>29.06.2018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50414"/>
          </a:xfrm>
        </p:spPr>
        <p:txBody>
          <a:bodyPr>
            <a:noAutofit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Предполагаемые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работы до конца 2018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4139952" y="6381328"/>
            <a:ext cx="1071570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29.06.2018</a:t>
            </a: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7544" y="1128900"/>
            <a:ext cx="756084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FARICH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(500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Прототип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TDC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стандарте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VME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испытания</a:t>
            </a: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Платы (лепестки ) для проверки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SiPM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Платы (лепестки 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усилителем-дискриминатором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Nino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SiPM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Источник питания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SiPM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стандарте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VME</a:t>
            </a:r>
          </a:p>
          <a:p>
            <a:pPr indent="-180000">
              <a:spcAft>
                <a:spcPts val="600"/>
              </a:spcAft>
              <a:buFont typeface="Arial" pitchFamily="34" charset="0"/>
              <a:buChar char="•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Калориметр</a:t>
            </a: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ASIC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CTCALFE2A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прототип 2-х канального усилителя с изменяемым КУ</a:t>
            </a: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Стенд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проверки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CTCALFE2A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0000">
              <a:spcAft>
                <a:spcPts val="600"/>
              </a:spcAft>
              <a:buFont typeface="Arial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ДК (500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концепции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электроники</a:t>
            </a: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прототипов электроники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Оптические линии связи (600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indent="-1800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Стенд для отработки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передачи данных по ВОЛС на скоростях 5-10 Гбит/с.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5960"/>
            <a:ext cx="1693811" cy="235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942975"/>
            <a:ext cx="1321876" cy="111511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16249</TotalTime>
  <Words>146</Words>
  <Application>Microsoft Office PowerPoint</Application>
  <PresentationFormat>Экран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Custom Design</vt:lpstr>
      <vt:lpstr>Электроника и триггер детектора для  Cτ фабрики</vt:lpstr>
      <vt:lpstr>Предполагаемые работы до конца 2018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 Temperature</dc:title>
  <dc:creator>talyshev</dc:creator>
  <cp:lastModifiedBy>BINP User</cp:lastModifiedBy>
  <cp:revision>563</cp:revision>
  <dcterms:created xsi:type="dcterms:W3CDTF">2007-09-23T10:22:01Z</dcterms:created>
  <dcterms:modified xsi:type="dcterms:W3CDTF">2018-06-29T05:59:23Z</dcterms:modified>
</cp:coreProperties>
</file>