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2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442" r:id="rId3"/>
    <p:sldId id="443" r:id="rId4"/>
    <p:sldId id="438" r:id="rId5"/>
    <p:sldId id="471" r:id="rId6"/>
    <p:sldId id="445" r:id="rId7"/>
    <p:sldId id="433" r:id="rId8"/>
    <p:sldId id="446" r:id="rId9"/>
    <p:sldId id="444" r:id="rId10"/>
    <p:sldId id="474" r:id="rId11"/>
    <p:sldId id="473" r:id="rId12"/>
    <p:sldId id="475" r:id="rId13"/>
    <p:sldId id="449" r:id="rId14"/>
    <p:sldId id="448" r:id="rId15"/>
    <p:sldId id="451" r:id="rId16"/>
    <p:sldId id="472" r:id="rId17"/>
    <p:sldId id="456" r:id="rId18"/>
    <p:sldId id="450" r:id="rId19"/>
    <p:sldId id="457" r:id="rId20"/>
    <p:sldId id="458" r:id="rId21"/>
    <p:sldId id="466" r:id="rId22"/>
    <p:sldId id="460" r:id="rId23"/>
    <p:sldId id="436" r:id="rId24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F65C42A-0CEE-42B7-A4A9-5408757FB400}">
          <p14:sldIdLst>
            <p14:sldId id="256"/>
            <p14:sldId id="442"/>
            <p14:sldId id="443"/>
            <p14:sldId id="438"/>
            <p14:sldId id="471"/>
            <p14:sldId id="445"/>
            <p14:sldId id="433"/>
            <p14:sldId id="446"/>
            <p14:sldId id="444"/>
            <p14:sldId id="474"/>
            <p14:sldId id="473"/>
            <p14:sldId id="475"/>
            <p14:sldId id="449"/>
            <p14:sldId id="448"/>
            <p14:sldId id="451"/>
            <p14:sldId id="472"/>
            <p14:sldId id="456"/>
            <p14:sldId id="450"/>
            <p14:sldId id="457"/>
            <p14:sldId id="458"/>
            <p14:sldId id="466"/>
            <p14:sldId id="460"/>
            <p14:sldId id="43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AEDD"/>
    <a:srgbClr val="0000FF"/>
    <a:srgbClr val="5B9BD5"/>
    <a:srgbClr val="21A200"/>
    <a:srgbClr val="C6DCF0"/>
    <a:srgbClr val="18397A"/>
    <a:srgbClr val="FF99FF"/>
    <a:srgbClr val="FCECE8"/>
    <a:srgbClr val="F8D7CD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0" autoAdjust="0"/>
    <p:restoredTop sz="93375" autoAdjust="0"/>
  </p:normalViewPr>
  <p:slideViewPr>
    <p:cSldViewPr snapToGrid="0">
      <p:cViewPr>
        <p:scale>
          <a:sx n="66" d="100"/>
          <a:sy n="66" d="100"/>
        </p:scale>
        <p:origin x="103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D\mad8\Vepp4\CRAB_20230925_43\Presentation\tmp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\Ansys\Vepp4-CW\tmp\IR_CYL.xlsx" TargetMode="External"/><Relationship Id="rId1" Type="http://schemas.openxmlformats.org/officeDocument/2006/relationships/image" Target="../media/image25.jp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38714057232278"/>
          <c:y val="3.4544629089099922E-2"/>
          <c:w val="0.8654069124100997"/>
          <c:h val="0.84235631461972216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diamond"/>
            <c:size val="2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[tmp.xlsx]Лист3!$C$5:$C$9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2.5</c:v>
                </c:pt>
                <c:pt idx="3">
                  <c:v>2.5</c:v>
                </c:pt>
                <c:pt idx="4">
                  <c:v>0</c:v>
                </c:pt>
              </c:numCache>
            </c:numRef>
          </c:xVal>
          <c:yVal>
            <c:numRef>
              <c:f>[tmp.xlsx]Лист3!$B$5:$B$9</c:f>
              <c:numCache>
                <c:formatCode>General</c:formatCode>
                <c:ptCount val="5"/>
                <c:pt idx="0">
                  <c:v>-100</c:v>
                </c:pt>
                <c:pt idx="1">
                  <c:v>100</c:v>
                </c:pt>
                <c:pt idx="2">
                  <c:v>100</c:v>
                </c:pt>
                <c:pt idx="3">
                  <c:v>-100</c:v>
                </c:pt>
                <c:pt idx="4">
                  <c:v>-100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FEE-4553-AAF0-37BE77E3A9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7642640"/>
        <c:axId val="938987328"/>
      </c:scatterChart>
      <c:valAx>
        <c:axId val="937642640"/>
        <c:scaling>
          <c:orientation val="minMax"/>
          <c:max val="2.4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s, m</a:t>
                </a: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8987328"/>
        <c:crossesAt val="-1000"/>
        <c:crossBetween val="midCat"/>
        <c:majorUnit val="0.2"/>
      </c:valAx>
      <c:valAx>
        <c:axId val="938987328"/>
        <c:scaling>
          <c:orientation val="minMax"/>
          <c:max val="170"/>
          <c:min val="-1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Y, mm</a:t>
                </a: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7642640"/>
        <c:crossesAt val="-1000"/>
        <c:crossBetween val="midCat"/>
        <c:majorUnit val="20"/>
      </c:valAx>
      <c:spPr>
        <a:blipFill dpi="0" rotWithShape="1">
          <a:blip xmlns:r="http://schemas.openxmlformats.org/officeDocument/2006/relationships"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704696247732983E-2"/>
          <c:y val="5.0925925925925923E-2"/>
          <c:w val="0.82765223281754496"/>
          <c:h val="0.88172674173500332"/>
        </c:manualLayout>
      </c:layout>
      <c:scatterChart>
        <c:scatterStyle val="lineMarker"/>
        <c:varyColors val="0"/>
        <c:ser>
          <c:idx val="0"/>
          <c:order val="0"/>
          <c:tx>
            <c:strRef>
              <c:f>[IR_CYL.xlsx]Лист1!$F$2</c:f>
              <c:strCache>
                <c:ptCount val="1"/>
                <c:pt idx="0">
                  <c:v>Bs, T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[IR_CYL.xlsx]Лист1!$E$3:$E$1353</c:f>
              <c:numCache>
                <c:formatCode>General</c:formatCode>
                <c:ptCount val="1351"/>
                <c:pt idx="0">
                  <c:v>0</c:v>
                </c:pt>
                <c:pt idx="1">
                  <c:v>1E-3</c:v>
                </c:pt>
                <c:pt idx="2">
                  <c:v>2E-3</c:v>
                </c:pt>
                <c:pt idx="3">
                  <c:v>3.0000000000000001E-3</c:v>
                </c:pt>
                <c:pt idx="4">
                  <c:v>4.0000000000000001E-3</c:v>
                </c:pt>
                <c:pt idx="5">
                  <c:v>5.0000000000000001E-3</c:v>
                </c:pt>
                <c:pt idx="6">
                  <c:v>6.0000000000000001E-3</c:v>
                </c:pt>
                <c:pt idx="7">
                  <c:v>7.0000000000000001E-3</c:v>
                </c:pt>
                <c:pt idx="8">
                  <c:v>8.0000000000000002E-3</c:v>
                </c:pt>
                <c:pt idx="9">
                  <c:v>9.0000000000000011E-3</c:v>
                </c:pt>
                <c:pt idx="10">
                  <c:v>0.01</c:v>
                </c:pt>
                <c:pt idx="11">
                  <c:v>1.0999999999999999E-2</c:v>
                </c:pt>
                <c:pt idx="12">
                  <c:v>1.2E-2</c:v>
                </c:pt>
                <c:pt idx="13">
                  <c:v>1.3000000000000001E-2</c:v>
                </c:pt>
                <c:pt idx="14">
                  <c:v>1.4E-2</c:v>
                </c:pt>
                <c:pt idx="15">
                  <c:v>1.4999999999999999E-2</c:v>
                </c:pt>
                <c:pt idx="16">
                  <c:v>1.6E-2</c:v>
                </c:pt>
                <c:pt idx="17">
                  <c:v>1.7000000000000001E-2</c:v>
                </c:pt>
                <c:pt idx="18">
                  <c:v>1.8000000000000002E-2</c:v>
                </c:pt>
                <c:pt idx="19">
                  <c:v>1.9E-2</c:v>
                </c:pt>
                <c:pt idx="20">
                  <c:v>0.02</c:v>
                </c:pt>
                <c:pt idx="21">
                  <c:v>2.1000000000000001E-2</c:v>
                </c:pt>
                <c:pt idx="22">
                  <c:v>2.1999999999999999E-2</c:v>
                </c:pt>
                <c:pt idx="23">
                  <c:v>2.3E-2</c:v>
                </c:pt>
                <c:pt idx="24">
                  <c:v>2.4E-2</c:v>
                </c:pt>
                <c:pt idx="25">
                  <c:v>2.5000000000000001E-2</c:v>
                </c:pt>
                <c:pt idx="26">
                  <c:v>2.6000000000000002E-2</c:v>
                </c:pt>
                <c:pt idx="27">
                  <c:v>2.7E-2</c:v>
                </c:pt>
                <c:pt idx="28">
                  <c:v>2.8000000000000001E-2</c:v>
                </c:pt>
                <c:pt idx="29">
                  <c:v>2.9000000000000001E-2</c:v>
                </c:pt>
                <c:pt idx="30">
                  <c:v>0.03</c:v>
                </c:pt>
                <c:pt idx="31">
                  <c:v>3.1E-2</c:v>
                </c:pt>
                <c:pt idx="32">
                  <c:v>3.2000000000000001E-2</c:v>
                </c:pt>
                <c:pt idx="33">
                  <c:v>3.3000000000000002E-2</c:v>
                </c:pt>
                <c:pt idx="34">
                  <c:v>3.4000000000000002E-2</c:v>
                </c:pt>
                <c:pt idx="35">
                  <c:v>3.5000000000000003E-2</c:v>
                </c:pt>
                <c:pt idx="36">
                  <c:v>3.6000000000000004E-2</c:v>
                </c:pt>
                <c:pt idx="37">
                  <c:v>3.6999999999999998E-2</c:v>
                </c:pt>
                <c:pt idx="38">
                  <c:v>3.7999999999999999E-2</c:v>
                </c:pt>
                <c:pt idx="39">
                  <c:v>3.9E-2</c:v>
                </c:pt>
                <c:pt idx="40">
                  <c:v>0.04</c:v>
                </c:pt>
                <c:pt idx="41">
                  <c:v>4.1000000000000002E-2</c:v>
                </c:pt>
                <c:pt idx="42">
                  <c:v>4.2000000000000003E-2</c:v>
                </c:pt>
                <c:pt idx="43">
                  <c:v>4.3000000000000003E-2</c:v>
                </c:pt>
                <c:pt idx="44">
                  <c:v>4.3999999999999997E-2</c:v>
                </c:pt>
                <c:pt idx="45">
                  <c:v>4.4999999999999998E-2</c:v>
                </c:pt>
                <c:pt idx="46">
                  <c:v>4.5999999999999999E-2</c:v>
                </c:pt>
                <c:pt idx="47">
                  <c:v>4.7E-2</c:v>
                </c:pt>
                <c:pt idx="48">
                  <c:v>4.8000000000000001E-2</c:v>
                </c:pt>
                <c:pt idx="49">
                  <c:v>4.9000000000000002E-2</c:v>
                </c:pt>
                <c:pt idx="50">
                  <c:v>0.05</c:v>
                </c:pt>
                <c:pt idx="51">
                  <c:v>5.1000000000000004E-2</c:v>
                </c:pt>
                <c:pt idx="52">
                  <c:v>5.2000000000000005E-2</c:v>
                </c:pt>
                <c:pt idx="53">
                  <c:v>5.2999999999999999E-2</c:v>
                </c:pt>
                <c:pt idx="54">
                  <c:v>5.3999999999999999E-2</c:v>
                </c:pt>
                <c:pt idx="55">
                  <c:v>5.5E-2</c:v>
                </c:pt>
                <c:pt idx="56">
                  <c:v>5.6000000000000001E-2</c:v>
                </c:pt>
                <c:pt idx="57">
                  <c:v>5.7000000000000002E-2</c:v>
                </c:pt>
                <c:pt idx="58">
                  <c:v>5.8000000000000003E-2</c:v>
                </c:pt>
                <c:pt idx="59">
                  <c:v>5.9000000000000004E-2</c:v>
                </c:pt>
                <c:pt idx="60">
                  <c:v>0.06</c:v>
                </c:pt>
                <c:pt idx="61">
                  <c:v>6.0999999999999999E-2</c:v>
                </c:pt>
                <c:pt idx="62">
                  <c:v>6.2E-2</c:v>
                </c:pt>
                <c:pt idx="63">
                  <c:v>6.3E-2</c:v>
                </c:pt>
                <c:pt idx="64">
                  <c:v>6.4000000000000001E-2</c:v>
                </c:pt>
                <c:pt idx="65">
                  <c:v>6.5000000000000002E-2</c:v>
                </c:pt>
                <c:pt idx="66">
                  <c:v>6.6000000000000003E-2</c:v>
                </c:pt>
                <c:pt idx="67">
                  <c:v>6.7000000000000004E-2</c:v>
                </c:pt>
                <c:pt idx="68">
                  <c:v>6.8000000000000005E-2</c:v>
                </c:pt>
                <c:pt idx="69">
                  <c:v>6.9000000000000006E-2</c:v>
                </c:pt>
                <c:pt idx="70">
                  <c:v>7.0000000000000007E-2</c:v>
                </c:pt>
                <c:pt idx="71">
                  <c:v>7.1000000000000008E-2</c:v>
                </c:pt>
                <c:pt idx="72">
                  <c:v>7.2000000000000008E-2</c:v>
                </c:pt>
                <c:pt idx="73">
                  <c:v>7.2999999999999995E-2</c:v>
                </c:pt>
                <c:pt idx="74">
                  <c:v>7.3999999999999996E-2</c:v>
                </c:pt>
                <c:pt idx="75">
                  <c:v>7.4999999999999997E-2</c:v>
                </c:pt>
                <c:pt idx="76">
                  <c:v>7.5999999999999998E-2</c:v>
                </c:pt>
                <c:pt idx="77">
                  <c:v>7.6999999999999999E-2</c:v>
                </c:pt>
                <c:pt idx="78">
                  <c:v>7.8E-2</c:v>
                </c:pt>
                <c:pt idx="79">
                  <c:v>7.9000000000000001E-2</c:v>
                </c:pt>
                <c:pt idx="80">
                  <c:v>0.08</c:v>
                </c:pt>
                <c:pt idx="81">
                  <c:v>8.1000000000000003E-2</c:v>
                </c:pt>
                <c:pt idx="82">
                  <c:v>8.2000000000000003E-2</c:v>
                </c:pt>
                <c:pt idx="83">
                  <c:v>8.3000000000000004E-2</c:v>
                </c:pt>
                <c:pt idx="84">
                  <c:v>8.4000000000000005E-2</c:v>
                </c:pt>
                <c:pt idx="85">
                  <c:v>8.5000000000000006E-2</c:v>
                </c:pt>
                <c:pt idx="86">
                  <c:v>8.6000000000000007E-2</c:v>
                </c:pt>
                <c:pt idx="87">
                  <c:v>8.7000000000000008E-2</c:v>
                </c:pt>
                <c:pt idx="88">
                  <c:v>8.7999999999999995E-2</c:v>
                </c:pt>
                <c:pt idx="89">
                  <c:v>8.8999999999999996E-2</c:v>
                </c:pt>
                <c:pt idx="90">
                  <c:v>0.09</c:v>
                </c:pt>
                <c:pt idx="91">
                  <c:v>9.0999999999999998E-2</c:v>
                </c:pt>
                <c:pt idx="92">
                  <c:v>9.1999999999999998E-2</c:v>
                </c:pt>
                <c:pt idx="93">
                  <c:v>9.2999999999999999E-2</c:v>
                </c:pt>
                <c:pt idx="94">
                  <c:v>9.4E-2</c:v>
                </c:pt>
                <c:pt idx="95">
                  <c:v>9.5000000000000001E-2</c:v>
                </c:pt>
                <c:pt idx="96">
                  <c:v>9.6000000000000002E-2</c:v>
                </c:pt>
                <c:pt idx="97">
                  <c:v>9.7000000000000003E-2</c:v>
                </c:pt>
                <c:pt idx="98">
                  <c:v>9.8000000000000004E-2</c:v>
                </c:pt>
                <c:pt idx="99">
                  <c:v>9.9000000000000005E-2</c:v>
                </c:pt>
                <c:pt idx="100">
                  <c:v>0.1</c:v>
                </c:pt>
                <c:pt idx="101">
                  <c:v>0.10100000000000001</c:v>
                </c:pt>
                <c:pt idx="102">
                  <c:v>0.10200000000000001</c:v>
                </c:pt>
                <c:pt idx="103">
                  <c:v>0.10300000000000001</c:v>
                </c:pt>
                <c:pt idx="104">
                  <c:v>0.10400000000000001</c:v>
                </c:pt>
                <c:pt idx="105">
                  <c:v>0.105</c:v>
                </c:pt>
                <c:pt idx="106">
                  <c:v>0.106</c:v>
                </c:pt>
                <c:pt idx="107">
                  <c:v>0.107</c:v>
                </c:pt>
                <c:pt idx="108">
                  <c:v>0.108</c:v>
                </c:pt>
                <c:pt idx="109">
                  <c:v>0.109</c:v>
                </c:pt>
                <c:pt idx="110">
                  <c:v>0.11</c:v>
                </c:pt>
                <c:pt idx="111">
                  <c:v>0.111</c:v>
                </c:pt>
                <c:pt idx="112">
                  <c:v>0.112</c:v>
                </c:pt>
                <c:pt idx="113">
                  <c:v>0.113</c:v>
                </c:pt>
                <c:pt idx="114">
                  <c:v>0.114</c:v>
                </c:pt>
                <c:pt idx="115">
                  <c:v>0.115</c:v>
                </c:pt>
                <c:pt idx="116">
                  <c:v>0.11600000000000001</c:v>
                </c:pt>
                <c:pt idx="117">
                  <c:v>0.11700000000000001</c:v>
                </c:pt>
                <c:pt idx="118">
                  <c:v>0.11800000000000001</c:v>
                </c:pt>
                <c:pt idx="119">
                  <c:v>0.11900000000000001</c:v>
                </c:pt>
                <c:pt idx="120">
                  <c:v>0.12</c:v>
                </c:pt>
                <c:pt idx="121">
                  <c:v>0.121</c:v>
                </c:pt>
                <c:pt idx="122">
                  <c:v>0.122</c:v>
                </c:pt>
                <c:pt idx="123">
                  <c:v>0.123</c:v>
                </c:pt>
                <c:pt idx="124">
                  <c:v>0.124</c:v>
                </c:pt>
                <c:pt idx="125">
                  <c:v>0.125</c:v>
                </c:pt>
                <c:pt idx="126">
                  <c:v>0.126</c:v>
                </c:pt>
                <c:pt idx="127">
                  <c:v>0.127</c:v>
                </c:pt>
                <c:pt idx="128">
                  <c:v>0.128</c:v>
                </c:pt>
                <c:pt idx="129">
                  <c:v>0.129</c:v>
                </c:pt>
                <c:pt idx="130">
                  <c:v>0.13</c:v>
                </c:pt>
                <c:pt idx="131">
                  <c:v>0.13100000000000001</c:v>
                </c:pt>
                <c:pt idx="132">
                  <c:v>0.13200000000000001</c:v>
                </c:pt>
                <c:pt idx="133">
                  <c:v>0.13300000000000001</c:v>
                </c:pt>
                <c:pt idx="134">
                  <c:v>0.13400000000000001</c:v>
                </c:pt>
                <c:pt idx="135">
                  <c:v>0.13500000000000001</c:v>
                </c:pt>
                <c:pt idx="136">
                  <c:v>0.13600000000000001</c:v>
                </c:pt>
                <c:pt idx="137">
                  <c:v>0.13700000000000001</c:v>
                </c:pt>
                <c:pt idx="138">
                  <c:v>0.13800000000000001</c:v>
                </c:pt>
                <c:pt idx="139">
                  <c:v>0.13900000000000001</c:v>
                </c:pt>
                <c:pt idx="140">
                  <c:v>0.14000000000000001</c:v>
                </c:pt>
                <c:pt idx="141">
                  <c:v>0.14100000000000001</c:v>
                </c:pt>
                <c:pt idx="142">
                  <c:v>0.14200000000000002</c:v>
                </c:pt>
                <c:pt idx="143">
                  <c:v>0.14300000000000002</c:v>
                </c:pt>
                <c:pt idx="144">
                  <c:v>0.14400000000000002</c:v>
                </c:pt>
                <c:pt idx="145">
                  <c:v>0.14499999999999999</c:v>
                </c:pt>
                <c:pt idx="146">
                  <c:v>0.14599999999999999</c:v>
                </c:pt>
                <c:pt idx="147">
                  <c:v>0.14699999999999999</c:v>
                </c:pt>
                <c:pt idx="148">
                  <c:v>0.14799999999999999</c:v>
                </c:pt>
                <c:pt idx="149">
                  <c:v>0.14899999999999999</c:v>
                </c:pt>
                <c:pt idx="150">
                  <c:v>0.15</c:v>
                </c:pt>
                <c:pt idx="151">
                  <c:v>0.151</c:v>
                </c:pt>
                <c:pt idx="152">
                  <c:v>0.152</c:v>
                </c:pt>
                <c:pt idx="153">
                  <c:v>0.153</c:v>
                </c:pt>
                <c:pt idx="154">
                  <c:v>0.154</c:v>
                </c:pt>
                <c:pt idx="155">
                  <c:v>0.155</c:v>
                </c:pt>
                <c:pt idx="156">
                  <c:v>0.156</c:v>
                </c:pt>
                <c:pt idx="157">
                  <c:v>0.157</c:v>
                </c:pt>
                <c:pt idx="158">
                  <c:v>0.158</c:v>
                </c:pt>
                <c:pt idx="159">
                  <c:v>0.159</c:v>
                </c:pt>
                <c:pt idx="160">
                  <c:v>0.16</c:v>
                </c:pt>
                <c:pt idx="161">
                  <c:v>0.161</c:v>
                </c:pt>
                <c:pt idx="162">
                  <c:v>0.16200000000000001</c:v>
                </c:pt>
                <c:pt idx="163">
                  <c:v>0.16300000000000001</c:v>
                </c:pt>
                <c:pt idx="164">
                  <c:v>0.16400000000000001</c:v>
                </c:pt>
                <c:pt idx="165">
                  <c:v>0.16500000000000001</c:v>
                </c:pt>
                <c:pt idx="166">
                  <c:v>0.16600000000000001</c:v>
                </c:pt>
                <c:pt idx="167">
                  <c:v>0.16700000000000001</c:v>
                </c:pt>
                <c:pt idx="168">
                  <c:v>0.16800000000000001</c:v>
                </c:pt>
                <c:pt idx="169">
                  <c:v>0.16900000000000001</c:v>
                </c:pt>
                <c:pt idx="170">
                  <c:v>0.17</c:v>
                </c:pt>
                <c:pt idx="171">
                  <c:v>0.17100000000000001</c:v>
                </c:pt>
                <c:pt idx="172">
                  <c:v>0.17200000000000001</c:v>
                </c:pt>
                <c:pt idx="173">
                  <c:v>0.17300000000000001</c:v>
                </c:pt>
                <c:pt idx="174">
                  <c:v>0.17400000000000002</c:v>
                </c:pt>
                <c:pt idx="175">
                  <c:v>0.17500000000000002</c:v>
                </c:pt>
                <c:pt idx="176">
                  <c:v>0.17599999999999999</c:v>
                </c:pt>
                <c:pt idx="177">
                  <c:v>0.17699999999999999</c:v>
                </c:pt>
                <c:pt idx="178">
                  <c:v>0.17799999999999999</c:v>
                </c:pt>
                <c:pt idx="179">
                  <c:v>0.17899999999999999</c:v>
                </c:pt>
                <c:pt idx="180">
                  <c:v>0.18</c:v>
                </c:pt>
                <c:pt idx="181">
                  <c:v>0.18099999999999999</c:v>
                </c:pt>
                <c:pt idx="182">
                  <c:v>0.182</c:v>
                </c:pt>
                <c:pt idx="183">
                  <c:v>0.183</c:v>
                </c:pt>
                <c:pt idx="184">
                  <c:v>0.184</c:v>
                </c:pt>
                <c:pt idx="185">
                  <c:v>0.185</c:v>
                </c:pt>
                <c:pt idx="186">
                  <c:v>0.186</c:v>
                </c:pt>
                <c:pt idx="187">
                  <c:v>0.187</c:v>
                </c:pt>
                <c:pt idx="188">
                  <c:v>0.188</c:v>
                </c:pt>
                <c:pt idx="189">
                  <c:v>0.189</c:v>
                </c:pt>
                <c:pt idx="190">
                  <c:v>0.19</c:v>
                </c:pt>
                <c:pt idx="191">
                  <c:v>0.191</c:v>
                </c:pt>
                <c:pt idx="192">
                  <c:v>0.192</c:v>
                </c:pt>
                <c:pt idx="193">
                  <c:v>0.193</c:v>
                </c:pt>
                <c:pt idx="194">
                  <c:v>0.19400000000000001</c:v>
                </c:pt>
                <c:pt idx="195">
                  <c:v>0.19500000000000001</c:v>
                </c:pt>
                <c:pt idx="196">
                  <c:v>0.19600000000000001</c:v>
                </c:pt>
                <c:pt idx="197">
                  <c:v>0.19700000000000001</c:v>
                </c:pt>
                <c:pt idx="198">
                  <c:v>0.19800000000000001</c:v>
                </c:pt>
                <c:pt idx="199">
                  <c:v>0.19900000000000001</c:v>
                </c:pt>
                <c:pt idx="200">
                  <c:v>0.2</c:v>
                </c:pt>
                <c:pt idx="201">
                  <c:v>0.20100000000000001</c:v>
                </c:pt>
                <c:pt idx="202">
                  <c:v>0.20200000000000001</c:v>
                </c:pt>
                <c:pt idx="203">
                  <c:v>0.20300000000000001</c:v>
                </c:pt>
                <c:pt idx="204">
                  <c:v>0.20400000000000001</c:v>
                </c:pt>
                <c:pt idx="205">
                  <c:v>0.20500000000000002</c:v>
                </c:pt>
                <c:pt idx="206">
                  <c:v>0.20600000000000002</c:v>
                </c:pt>
                <c:pt idx="207">
                  <c:v>0.20700000000000002</c:v>
                </c:pt>
                <c:pt idx="208">
                  <c:v>0.20800000000000002</c:v>
                </c:pt>
                <c:pt idx="209">
                  <c:v>0.20899999999999999</c:v>
                </c:pt>
                <c:pt idx="210">
                  <c:v>0.21</c:v>
                </c:pt>
                <c:pt idx="211">
                  <c:v>0.21099999999999999</c:v>
                </c:pt>
                <c:pt idx="212">
                  <c:v>0.21199999999999999</c:v>
                </c:pt>
                <c:pt idx="213">
                  <c:v>0.21299999999999999</c:v>
                </c:pt>
                <c:pt idx="214">
                  <c:v>0.214</c:v>
                </c:pt>
                <c:pt idx="215">
                  <c:v>0.215</c:v>
                </c:pt>
                <c:pt idx="216">
                  <c:v>0.216</c:v>
                </c:pt>
                <c:pt idx="217">
                  <c:v>0.217</c:v>
                </c:pt>
                <c:pt idx="218">
                  <c:v>0.218</c:v>
                </c:pt>
                <c:pt idx="219">
                  <c:v>0.219</c:v>
                </c:pt>
                <c:pt idx="220">
                  <c:v>0.22</c:v>
                </c:pt>
                <c:pt idx="221">
                  <c:v>0.221</c:v>
                </c:pt>
                <c:pt idx="222">
                  <c:v>0.222</c:v>
                </c:pt>
                <c:pt idx="223">
                  <c:v>0.223</c:v>
                </c:pt>
                <c:pt idx="224">
                  <c:v>0.224</c:v>
                </c:pt>
                <c:pt idx="225">
                  <c:v>0.22500000000000001</c:v>
                </c:pt>
                <c:pt idx="226">
                  <c:v>0.22600000000000001</c:v>
                </c:pt>
                <c:pt idx="227">
                  <c:v>0.22700000000000001</c:v>
                </c:pt>
                <c:pt idx="228">
                  <c:v>0.22800000000000001</c:v>
                </c:pt>
                <c:pt idx="229">
                  <c:v>0.22900000000000001</c:v>
                </c:pt>
                <c:pt idx="230">
                  <c:v>0.23</c:v>
                </c:pt>
                <c:pt idx="231">
                  <c:v>0.23100000000000001</c:v>
                </c:pt>
                <c:pt idx="232">
                  <c:v>0.23200000000000001</c:v>
                </c:pt>
                <c:pt idx="233">
                  <c:v>0.23300000000000001</c:v>
                </c:pt>
                <c:pt idx="234">
                  <c:v>0.23400000000000001</c:v>
                </c:pt>
                <c:pt idx="235">
                  <c:v>0.23500000000000001</c:v>
                </c:pt>
                <c:pt idx="236">
                  <c:v>0.23600000000000002</c:v>
                </c:pt>
                <c:pt idx="237">
                  <c:v>0.23700000000000002</c:v>
                </c:pt>
                <c:pt idx="238">
                  <c:v>0.23800000000000002</c:v>
                </c:pt>
                <c:pt idx="239">
                  <c:v>0.23900000000000002</c:v>
                </c:pt>
                <c:pt idx="240">
                  <c:v>0.24</c:v>
                </c:pt>
                <c:pt idx="241">
                  <c:v>0.24099999999999999</c:v>
                </c:pt>
                <c:pt idx="242">
                  <c:v>0.24199999999999999</c:v>
                </c:pt>
                <c:pt idx="243">
                  <c:v>0.24299999999999999</c:v>
                </c:pt>
                <c:pt idx="244">
                  <c:v>0.24399999999999999</c:v>
                </c:pt>
                <c:pt idx="245">
                  <c:v>0.245</c:v>
                </c:pt>
                <c:pt idx="246">
                  <c:v>0.246</c:v>
                </c:pt>
                <c:pt idx="247">
                  <c:v>0.247</c:v>
                </c:pt>
                <c:pt idx="248">
                  <c:v>0.248</c:v>
                </c:pt>
                <c:pt idx="249">
                  <c:v>0.249</c:v>
                </c:pt>
                <c:pt idx="250">
                  <c:v>0.25</c:v>
                </c:pt>
                <c:pt idx="251">
                  <c:v>0.251</c:v>
                </c:pt>
                <c:pt idx="252">
                  <c:v>0.252</c:v>
                </c:pt>
                <c:pt idx="253">
                  <c:v>0.253</c:v>
                </c:pt>
                <c:pt idx="254">
                  <c:v>0.254</c:v>
                </c:pt>
                <c:pt idx="255">
                  <c:v>0.255</c:v>
                </c:pt>
                <c:pt idx="256">
                  <c:v>0.25600000000000001</c:v>
                </c:pt>
                <c:pt idx="257">
                  <c:v>0.25700000000000001</c:v>
                </c:pt>
                <c:pt idx="258">
                  <c:v>0.25800000000000001</c:v>
                </c:pt>
                <c:pt idx="259">
                  <c:v>0.25900000000000001</c:v>
                </c:pt>
                <c:pt idx="260">
                  <c:v>0.26</c:v>
                </c:pt>
                <c:pt idx="261">
                  <c:v>0.26100000000000001</c:v>
                </c:pt>
                <c:pt idx="262">
                  <c:v>0.26200000000000001</c:v>
                </c:pt>
                <c:pt idx="263">
                  <c:v>0.26300000000000001</c:v>
                </c:pt>
                <c:pt idx="264">
                  <c:v>0.26400000000000001</c:v>
                </c:pt>
                <c:pt idx="265">
                  <c:v>0.26500000000000001</c:v>
                </c:pt>
                <c:pt idx="266">
                  <c:v>0.26600000000000001</c:v>
                </c:pt>
                <c:pt idx="267">
                  <c:v>0.26700000000000002</c:v>
                </c:pt>
                <c:pt idx="268">
                  <c:v>0.26800000000000002</c:v>
                </c:pt>
                <c:pt idx="269">
                  <c:v>0.26900000000000002</c:v>
                </c:pt>
                <c:pt idx="270">
                  <c:v>0.27</c:v>
                </c:pt>
                <c:pt idx="271">
                  <c:v>0.27100000000000002</c:v>
                </c:pt>
                <c:pt idx="272">
                  <c:v>0.27200000000000002</c:v>
                </c:pt>
                <c:pt idx="273">
                  <c:v>0.27300000000000002</c:v>
                </c:pt>
                <c:pt idx="274">
                  <c:v>0.27400000000000002</c:v>
                </c:pt>
                <c:pt idx="275">
                  <c:v>0.27500000000000002</c:v>
                </c:pt>
                <c:pt idx="276">
                  <c:v>0.27600000000000002</c:v>
                </c:pt>
                <c:pt idx="277">
                  <c:v>0.27700000000000002</c:v>
                </c:pt>
                <c:pt idx="278">
                  <c:v>0.27800000000000002</c:v>
                </c:pt>
                <c:pt idx="279">
                  <c:v>0.27900000000000003</c:v>
                </c:pt>
                <c:pt idx="280">
                  <c:v>0.28000000000000003</c:v>
                </c:pt>
                <c:pt idx="281">
                  <c:v>0.28100000000000003</c:v>
                </c:pt>
                <c:pt idx="282">
                  <c:v>0.28200000000000003</c:v>
                </c:pt>
                <c:pt idx="283">
                  <c:v>0.28300000000000003</c:v>
                </c:pt>
                <c:pt idx="284">
                  <c:v>0.28400000000000003</c:v>
                </c:pt>
                <c:pt idx="285">
                  <c:v>0.28500000000000003</c:v>
                </c:pt>
                <c:pt idx="286">
                  <c:v>0.28600000000000003</c:v>
                </c:pt>
                <c:pt idx="287">
                  <c:v>0.28700000000000003</c:v>
                </c:pt>
                <c:pt idx="288">
                  <c:v>0.28800000000000003</c:v>
                </c:pt>
                <c:pt idx="289">
                  <c:v>0.28899999999999998</c:v>
                </c:pt>
                <c:pt idx="290">
                  <c:v>0.28999999999999998</c:v>
                </c:pt>
                <c:pt idx="291">
                  <c:v>0.29099999999999998</c:v>
                </c:pt>
                <c:pt idx="292">
                  <c:v>0.29199999999999998</c:v>
                </c:pt>
                <c:pt idx="293">
                  <c:v>0.29299999999999998</c:v>
                </c:pt>
                <c:pt idx="294">
                  <c:v>0.29399999999999998</c:v>
                </c:pt>
                <c:pt idx="295">
                  <c:v>0.29499999999999998</c:v>
                </c:pt>
                <c:pt idx="296">
                  <c:v>0.29599999999999999</c:v>
                </c:pt>
                <c:pt idx="297">
                  <c:v>0.29699999999999999</c:v>
                </c:pt>
                <c:pt idx="298">
                  <c:v>0.29799999999999999</c:v>
                </c:pt>
                <c:pt idx="299">
                  <c:v>0.29899999999999999</c:v>
                </c:pt>
                <c:pt idx="300">
                  <c:v>0.3</c:v>
                </c:pt>
                <c:pt idx="301">
                  <c:v>0.30099999999999999</c:v>
                </c:pt>
                <c:pt idx="302">
                  <c:v>0.30199999999999999</c:v>
                </c:pt>
                <c:pt idx="303">
                  <c:v>0.30299999999999999</c:v>
                </c:pt>
                <c:pt idx="304">
                  <c:v>0.30399999999999999</c:v>
                </c:pt>
                <c:pt idx="305">
                  <c:v>0.30499999999999999</c:v>
                </c:pt>
                <c:pt idx="306">
                  <c:v>0.30599999999999999</c:v>
                </c:pt>
                <c:pt idx="307">
                  <c:v>0.307</c:v>
                </c:pt>
                <c:pt idx="308">
                  <c:v>0.308</c:v>
                </c:pt>
                <c:pt idx="309">
                  <c:v>0.309</c:v>
                </c:pt>
                <c:pt idx="310">
                  <c:v>0.31</c:v>
                </c:pt>
                <c:pt idx="311">
                  <c:v>0.311</c:v>
                </c:pt>
                <c:pt idx="312">
                  <c:v>0.312</c:v>
                </c:pt>
                <c:pt idx="313">
                  <c:v>0.313</c:v>
                </c:pt>
                <c:pt idx="314">
                  <c:v>0.314</c:v>
                </c:pt>
                <c:pt idx="315">
                  <c:v>0.315</c:v>
                </c:pt>
                <c:pt idx="316">
                  <c:v>0.316</c:v>
                </c:pt>
                <c:pt idx="317">
                  <c:v>0.317</c:v>
                </c:pt>
                <c:pt idx="318">
                  <c:v>0.318</c:v>
                </c:pt>
                <c:pt idx="319">
                  <c:v>0.31900000000000001</c:v>
                </c:pt>
                <c:pt idx="320">
                  <c:v>0.32</c:v>
                </c:pt>
                <c:pt idx="321">
                  <c:v>0.32100000000000001</c:v>
                </c:pt>
                <c:pt idx="322">
                  <c:v>0.32200000000000001</c:v>
                </c:pt>
                <c:pt idx="323">
                  <c:v>0.32300000000000001</c:v>
                </c:pt>
                <c:pt idx="324">
                  <c:v>0.32400000000000001</c:v>
                </c:pt>
                <c:pt idx="325">
                  <c:v>0.32500000000000001</c:v>
                </c:pt>
                <c:pt idx="326">
                  <c:v>0.32600000000000001</c:v>
                </c:pt>
                <c:pt idx="327">
                  <c:v>0.32700000000000001</c:v>
                </c:pt>
                <c:pt idx="328">
                  <c:v>0.32800000000000001</c:v>
                </c:pt>
                <c:pt idx="329">
                  <c:v>0.32900000000000001</c:v>
                </c:pt>
                <c:pt idx="330">
                  <c:v>0.33</c:v>
                </c:pt>
                <c:pt idx="331">
                  <c:v>0.33100000000000002</c:v>
                </c:pt>
                <c:pt idx="332">
                  <c:v>0.33200000000000002</c:v>
                </c:pt>
                <c:pt idx="333">
                  <c:v>0.33300000000000002</c:v>
                </c:pt>
                <c:pt idx="334">
                  <c:v>0.33400000000000002</c:v>
                </c:pt>
                <c:pt idx="335">
                  <c:v>0.33500000000000002</c:v>
                </c:pt>
                <c:pt idx="336">
                  <c:v>0.33600000000000002</c:v>
                </c:pt>
                <c:pt idx="337">
                  <c:v>0.33700000000000002</c:v>
                </c:pt>
                <c:pt idx="338">
                  <c:v>0.33800000000000002</c:v>
                </c:pt>
                <c:pt idx="339">
                  <c:v>0.33900000000000002</c:v>
                </c:pt>
                <c:pt idx="340">
                  <c:v>0.34</c:v>
                </c:pt>
                <c:pt idx="341">
                  <c:v>0.34100000000000003</c:v>
                </c:pt>
                <c:pt idx="342">
                  <c:v>0.34200000000000003</c:v>
                </c:pt>
                <c:pt idx="343">
                  <c:v>0.34300000000000003</c:v>
                </c:pt>
                <c:pt idx="344">
                  <c:v>0.34400000000000003</c:v>
                </c:pt>
                <c:pt idx="345">
                  <c:v>0.34500000000000003</c:v>
                </c:pt>
                <c:pt idx="346">
                  <c:v>0.34600000000000003</c:v>
                </c:pt>
                <c:pt idx="347">
                  <c:v>0.34700000000000003</c:v>
                </c:pt>
                <c:pt idx="348">
                  <c:v>0.34800000000000003</c:v>
                </c:pt>
                <c:pt idx="349">
                  <c:v>0.34900000000000003</c:v>
                </c:pt>
                <c:pt idx="350">
                  <c:v>0.35000000000000003</c:v>
                </c:pt>
                <c:pt idx="351">
                  <c:v>0.35100000000000003</c:v>
                </c:pt>
                <c:pt idx="352">
                  <c:v>0.35199999999999998</c:v>
                </c:pt>
                <c:pt idx="353">
                  <c:v>0.35299999999999998</c:v>
                </c:pt>
                <c:pt idx="354">
                  <c:v>0.35399999999999998</c:v>
                </c:pt>
                <c:pt idx="355">
                  <c:v>0.35499999999999998</c:v>
                </c:pt>
                <c:pt idx="356">
                  <c:v>0.35599999999999998</c:v>
                </c:pt>
                <c:pt idx="357">
                  <c:v>0.35699999999999998</c:v>
                </c:pt>
                <c:pt idx="358">
                  <c:v>0.35799999999999998</c:v>
                </c:pt>
                <c:pt idx="359">
                  <c:v>0.35899999999999999</c:v>
                </c:pt>
                <c:pt idx="360">
                  <c:v>0.36</c:v>
                </c:pt>
                <c:pt idx="361">
                  <c:v>0.36099999999999999</c:v>
                </c:pt>
                <c:pt idx="362">
                  <c:v>0.36199999999999999</c:v>
                </c:pt>
                <c:pt idx="363">
                  <c:v>0.36299999999999999</c:v>
                </c:pt>
                <c:pt idx="364">
                  <c:v>0.36399999999999999</c:v>
                </c:pt>
                <c:pt idx="365">
                  <c:v>0.36499999999999999</c:v>
                </c:pt>
                <c:pt idx="366">
                  <c:v>0.36599999999999999</c:v>
                </c:pt>
                <c:pt idx="367">
                  <c:v>0.36699999999999999</c:v>
                </c:pt>
                <c:pt idx="368">
                  <c:v>0.36799999999999999</c:v>
                </c:pt>
                <c:pt idx="369">
                  <c:v>0.36899999999999999</c:v>
                </c:pt>
                <c:pt idx="370">
                  <c:v>0.37</c:v>
                </c:pt>
                <c:pt idx="371">
                  <c:v>0.371</c:v>
                </c:pt>
                <c:pt idx="372">
                  <c:v>0.372</c:v>
                </c:pt>
                <c:pt idx="373">
                  <c:v>0.373</c:v>
                </c:pt>
                <c:pt idx="374">
                  <c:v>0.374</c:v>
                </c:pt>
                <c:pt idx="375">
                  <c:v>0.375</c:v>
                </c:pt>
                <c:pt idx="376">
                  <c:v>0.376</c:v>
                </c:pt>
                <c:pt idx="377">
                  <c:v>0.377</c:v>
                </c:pt>
                <c:pt idx="378">
                  <c:v>0.378</c:v>
                </c:pt>
                <c:pt idx="379">
                  <c:v>0.379</c:v>
                </c:pt>
                <c:pt idx="380">
                  <c:v>0.38</c:v>
                </c:pt>
                <c:pt idx="381">
                  <c:v>0.38100000000000001</c:v>
                </c:pt>
                <c:pt idx="382">
                  <c:v>0.38200000000000001</c:v>
                </c:pt>
                <c:pt idx="383">
                  <c:v>0.38300000000000001</c:v>
                </c:pt>
                <c:pt idx="384">
                  <c:v>0.38400000000000001</c:v>
                </c:pt>
                <c:pt idx="385">
                  <c:v>0.38500000000000001</c:v>
                </c:pt>
                <c:pt idx="386">
                  <c:v>0.38600000000000001</c:v>
                </c:pt>
                <c:pt idx="387">
                  <c:v>0.38700000000000001</c:v>
                </c:pt>
                <c:pt idx="388">
                  <c:v>0.38800000000000001</c:v>
                </c:pt>
                <c:pt idx="389">
                  <c:v>0.38900000000000001</c:v>
                </c:pt>
                <c:pt idx="390">
                  <c:v>0.39</c:v>
                </c:pt>
                <c:pt idx="391">
                  <c:v>0.39100000000000001</c:v>
                </c:pt>
                <c:pt idx="392">
                  <c:v>0.39200000000000002</c:v>
                </c:pt>
                <c:pt idx="393">
                  <c:v>0.39300000000000002</c:v>
                </c:pt>
                <c:pt idx="394">
                  <c:v>0.39400000000000002</c:v>
                </c:pt>
                <c:pt idx="395">
                  <c:v>0.39500000000000002</c:v>
                </c:pt>
                <c:pt idx="396">
                  <c:v>0.39600000000000002</c:v>
                </c:pt>
                <c:pt idx="397">
                  <c:v>0.39700000000000002</c:v>
                </c:pt>
                <c:pt idx="398">
                  <c:v>0.39800000000000002</c:v>
                </c:pt>
                <c:pt idx="399">
                  <c:v>0.39900000000000002</c:v>
                </c:pt>
                <c:pt idx="400">
                  <c:v>0.4</c:v>
                </c:pt>
                <c:pt idx="401">
                  <c:v>0.40100000000000002</c:v>
                </c:pt>
                <c:pt idx="402">
                  <c:v>0.40200000000000002</c:v>
                </c:pt>
                <c:pt idx="403">
                  <c:v>0.40300000000000002</c:v>
                </c:pt>
                <c:pt idx="404">
                  <c:v>0.40400000000000003</c:v>
                </c:pt>
                <c:pt idx="405">
                  <c:v>0.40500000000000003</c:v>
                </c:pt>
                <c:pt idx="406">
                  <c:v>0.40600000000000003</c:v>
                </c:pt>
                <c:pt idx="407">
                  <c:v>0.40700000000000003</c:v>
                </c:pt>
                <c:pt idx="408">
                  <c:v>0.40800000000000003</c:v>
                </c:pt>
                <c:pt idx="409">
                  <c:v>0.40900000000000003</c:v>
                </c:pt>
                <c:pt idx="410">
                  <c:v>0.41000000000000003</c:v>
                </c:pt>
                <c:pt idx="411">
                  <c:v>0.41100000000000003</c:v>
                </c:pt>
                <c:pt idx="412">
                  <c:v>0.41200000000000003</c:v>
                </c:pt>
                <c:pt idx="413">
                  <c:v>0.41300000000000003</c:v>
                </c:pt>
                <c:pt idx="414">
                  <c:v>0.41400000000000003</c:v>
                </c:pt>
                <c:pt idx="415">
                  <c:v>0.41500000000000004</c:v>
                </c:pt>
                <c:pt idx="416">
                  <c:v>0.41600000000000004</c:v>
                </c:pt>
                <c:pt idx="417">
                  <c:v>0.41699999999999998</c:v>
                </c:pt>
                <c:pt idx="418">
                  <c:v>0.41799999999999998</c:v>
                </c:pt>
                <c:pt idx="419">
                  <c:v>0.41899999999999998</c:v>
                </c:pt>
                <c:pt idx="420">
                  <c:v>0.42</c:v>
                </c:pt>
                <c:pt idx="421">
                  <c:v>0.42099999999999999</c:v>
                </c:pt>
                <c:pt idx="422">
                  <c:v>0.42199999999999999</c:v>
                </c:pt>
                <c:pt idx="423">
                  <c:v>0.42299999999999999</c:v>
                </c:pt>
                <c:pt idx="424">
                  <c:v>0.42399999999999999</c:v>
                </c:pt>
                <c:pt idx="425">
                  <c:v>0.42499999999999999</c:v>
                </c:pt>
                <c:pt idx="426">
                  <c:v>0.42599999999999999</c:v>
                </c:pt>
                <c:pt idx="427">
                  <c:v>0.42699999999999999</c:v>
                </c:pt>
                <c:pt idx="428">
                  <c:v>0.42799999999999999</c:v>
                </c:pt>
                <c:pt idx="429">
                  <c:v>0.42899999999999999</c:v>
                </c:pt>
                <c:pt idx="430">
                  <c:v>0.43</c:v>
                </c:pt>
                <c:pt idx="431">
                  <c:v>0.43099999999999999</c:v>
                </c:pt>
                <c:pt idx="432">
                  <c:v>0.432</c:v>
                </c:pt>
                <c:pt idx="433">
                  <c:v>0.433</c:v>
                </c:pt>
                <c:pt idx="434">
                  <c:v>0.434</c:v>
                </c:pt>
                <c:pt idx="435">
                  <c:v>0.435</c:v>
                </c:pt>
                <c:pt idx="436">
                  <c:v>0.436</c:v>
                </c:pt>
                <c:pt idx="437">
                  <c:v>0.437</c:v>
                </c:pt>
                <c:pt idx="438">
                  <c:v>0.438</c:v>
                </c:pt>
                <c:pt idx="439">
                  <c:v>0.439</c:v>
                </c:pt>
                <c:pt idx="440">
                  <c:v>0.44</c:v>
                </c:pt>
                <c:pt idx="441">
                  <c:v>0.441</c:v>
                </c:pt>
                <c:pt idx="442">
                  <c:v>0.442</c:v>
                </c:pt>
                <c:pt idx="443">
                  <c:v>0.443</c:v>
                </c:pt>
                <c:pt idx="444">
                  <c:v>0.44400000000000001</c:v>
                </c:pt>
                <c:pt idx="445">
                  <c:v>0.44500000000000001</c:v>
                </c:pt>
                <c:pt idx="446">
                  <c:v>0.44600000000000001</c:v>
                </c:pt>
                <c:pt idx="447">
                  <c:v>0.44700000000000001</c:v>
                </c:pt>
                <c:pt idx="448">
                  <c:v>0.44800000000000001</c:v>
                </c:pt>
                <c:pt idx="449">
                  <c:v>0.44900000000000001</c:v>
                </c:pt>
                <c:pt idx="450">
                  <c:v>0.45</c:v>
                </c:pt>
                <c:pt idx="451">
                  <c:v>0.45100000000000001</c:v>
                </c:pt>
                <c:pt idx="452">
                  <c:v>0.45200000000000001</c:v>
                </c:pt>
                <c:pt idx="453">
                  <c:v>0.45300000000000001</c:v>
                </c:pt>
                <c:pt idx="454">
                  <c:v>0.45400000000000001</c:v>
                </c:pt>
                <c:pt idx="455">
                  <c:v>0.45500000000000002</c:v>
                </c:pt>
                <c:pt idx="456">
                  <c:v>0.45600000000000002</c:v>
                </c:pt>
                <c:pt idx="457">
                  <c:v>0.45700000000000002</c:v>
                </c:pt>
                <c:pt idx="458">
                  <c:v>0.45800000000000002</c:v>
                </c:pt>
                <c:pt idx="459">
                  <c:v>0.45900000000000002</c:v>
                </c:pt>
                <c:pt idx="460">
                  <c:v>0.46</c:v>
                </c:pt>
                <c:pt idx="461">
                  <c:v>0.46100000000000002</c:v>
                </c:pt>
                <c:pt idx="462">
                  <c:v>0.46200000000000002</c:v>
                </c:pt>
                <c:pt idx="463">
                  <c:v>0.46300000000000002</c:v>
                </c:pt>
                <c:pt idx="464">
                  <c:v>0.46400000000000002</c:v>
                </c:pt>
                <c:pt idx="465">
                  <c:v>0.46500000000000002</c:v>
                </c:pt>
                <c:pt idx="466">
                  <c:v>0.46600000000000003</c:v>
                </c:pt>
                <c:pt idx="467">
                  <c:v>0.46700000000000003</c:v>
                </c:pt>
                <c:pt idx="468">
                  <c:v>0.46800000000000003</c:v>
                </c:pt>
                <c:pt idx="469">
                  <c:v>0.46900000000000003</c:v>
                </c:pt>
                <c:pt idx="470">
                  <c:v>0.47000000000000003</c:v>
                </c:pt>
                <c:pt idx="471">
                  <c:v>0.47100000000000003</c:v>
                </c:pt>
                <c:pt idx="472">
                  <c:v>0.47200000000000003</c:v>
                </c:pt>
                <c:pt idx="473">
                  <c:v>0.47300000000000003</c:v>
                </c:pt>
                <c:pt idx="474">
                  <c:v>0.47400000000000003</c:v>
                </c:pt>
                <c:pt idx="475">
                  <c:v>0.47500000000000003</c:v>
                </c:pt>
                <c:pt idx="476">
                  <c:v>0.47600000000000003</c:v>
                </c:pt>
                <c:pt idx="477">
                  <c:v>0.47700000000000004</c:v>
                </c:pt>
                <c:pt idx="478">
                  <c:v>0.47800000000000004</c:v>
                </c:pt>
                <c:pt idx="479">
                  <c:v>0.47900000000000004</c:v>
                </c:pt>
                <c:pt idx="480">
                  <c:v>0.48</c:v>
                </c:pt>
                <c:pt idx="481">
                  <c:v>0.48099999999999998</c:v>
                </c:pt>
                <c:pt idx="482">
                  <c:v>0.48199999999999998</c:v>
                </c:pt>
                <c:pt idx="483">
                  <c:v>0.48299999999999998</c:v>
                </c:pt>
                <c:pt idx="484">
                  <c:v>0.48399999999999999</c:v>
                </c:pt>
                <c:pt idx="485">
                  <c:v>0.48499999999999999</c:v>
                </c:pt>
                <c:pt idx="486">
                  <c:v>0.48599999999999999</c:v>
                </c:pt>
                <c:pt idx="487">
                  <c:v>0.48699999999999999</c:v>
                </c:pt>
                <c:pt idx="488">
                  <c:v>0.48799999999999999</c:v>
                </c:pt>
                <c:pt idx="489">
                  <c:v>0.48899999999999999</c:v>
                </c:pt>
                <c:pt idx="490">
                  <c:v>0.49</c:v>
                </c:pt>
                <c:pt idx="491">
                  <c:v>0.49099999999999999</c:v>
                </c:pt>
                <c:pt idx="492">
                  <c:v>0.49199999999999999</c:v>
                </c:pt>
                <c:pt idx="493">
                  <c:v>0.49299999999999999</c:v>
                </c:pt>
                <c:pt idx="494">
                  <c:v>0.49399999999999999</c:v>
                </c:pt>
                <c:pt idx="495">
                  <c:v>0.495</c:v>
                </c:pt>
                <c:pt idx="496">
                  <c:v>0.496</c:v>
                </c:pt>
                <c:pt idx="497">
                  <c:v>0.497</c:v>
                </c:pt>
                <c:pt idx="498">
                  <c:v>0.498</c:v>
                </c:pt>
                <c:pt idx="499">
                  <c:v>0.499</c:v>
                </c:pt>
                <c:pt idx="500">
                  <c:v>0.5</c:v>
                </c:pt>
                <c:pt idx="501">
                  <c:v>0.501</c:v>
                </c:pt>
                <c:pt idx="502">
                  <c:v>0.502</c:v>
                </c:pt>
                <c:pt idx="503">
                  <c:v>0.503</c:v>
                </c:pt>
                <c:pt idx="504">
                  <c:v>0.504</c:v>
                </c:pt>
                <c:pt idx="505">
                  <c:v>0.505</c:v>
                </c:pt>
                <c:pt idx="506">
                  <c:v>0.50600000000000001</c:v>
                </c:pt>
                <c:pt idx="507">
                  <c:v>0.50700000000000001</c:v>
                </c:pt>
                <c:pt idx="508">
                  <c:v>0.50800000000000001</c:v>
                </c:pt>
                <c:pt idx="509">
                  <c:v>0.50900000000000001</c:v>
                </c:pt>
                <c:pt idx="510">
                  <c:v>0.51</c:v>
                </c:pt>
                <c:pt idx="511">
                  <c:v>0.51100000000000001</c:v>
                </c:pt>
                <c:pt idx="512">
                  <c:v>0.51200000000000001</c:v>
                </c:pt>
                <c:pt idx="513">
                  <c:v>0.51300000000000001</c:v>
                </c:pt>
                <c:pt idx="514">
                  <c:v>0.51400000000000001</c:v>
                </c:pt>
                <c:pt idx="515">
                  <c:v>0.51500000000000001</c:v>
                </c:pt>
                <c:pt idx="516">
                  <c:v>0.51600000000000001</c:v>
                </c:pt>
                <c:pt idx="517">
                  <c:v>0.51700000000000002</c:v>
                </c:pt>
                <c:pt idx="518">
                  <c:v>0.51800000000000002</c:v>
                </c:pt>
                <c:pt idx="519">
                  <c:v>0.51900000000000002</c:v>
                </c:pt>
                <c:pt idx="520">
                  <c:v>0.52</c:v>
                </c:pt>
                <c:pt idx="521">
                  <c:v>0.52100000000000002</c:v>
                </c:pt>
                <c:pt idx="522">
                  <c:v>0.52200000000000002</c:v>
                </c:pt>
                <c:pt idx="523">
                  <c:v>0.52300000000000002</c:v>
                </c:pt>
                <c:pt idx="524">
                  <c:v>0.52400000000000002</c:v>
                </c:pt>
                <c:pt idx="525">
                  <c:v>0.52500000000000002</c:v>
                </c:pt>
                <c:pt idx="526">
                  <c:v>0.52600000000000002</c:v>
                </c:pt>
                <c:pt idx="527">
                  <c:v>0.52700000000000002</c:v>
                </c:pt>
                <c:pt idx="528">
                  <c:v>0.52800000000000002</c:v>
                </c:pt>
                <c:pt idx="529">
                  <c:v>0.52900000000000003</c:v>
                </c:pt>
                <c:pt idx="530">
                  <c:v>0.53</c:v>
                </c:pt>
                <c:pt idx="531">
                  <c:v>0.53100000000000003</c:v>
                </c:pt>
                <c:pt idx="532">
                  <c:v>0.53200000000000003</c:v>
                </c:pt>
                <c:pt idx="533">
                  <c:v>0.53300000000000003</c:v>
                </c:pt>
                <c:pt idx="534">
                  <c:v>0.53400000000000003</c:v>
                </c:pt>
                <c:pt idx="535">
                  <c:v>0.53500000000000003</c:v>
                </c:pt>
                <c:pt idx="536">
                  <c:v>0.53600000000000003</c:v>
                </c:pt>
                <c:pt idx="537">
                  <c:v>0.53700000000000003</c:v>
                </c:pt>
                <c:pt idx="538">
                  <c:v>0.53800000000000003</c:v>
                </c:pt>
                <c:pt idx="539">
                  <c:v>0.53900000000000003</c:v>
                </c:pt>
                <c:pt idx="540">
                  <c:v>0.54</c:v>
                </c:pt>
                <c:pt idx="541">
                  <c:v>0.54100000000000004</c:v>
                </c:pt>
                <c:pt idx="542">
                  <c:v>0.54200000000000004</c:v>
                </c:pt>
                <c:pt idx="543">
                  <c:v>0.54300000000000004</c:v>
                </c:pt>
                <c:pt idx="544">
                  <c:v>0.54400000000000004</c:v>
                </c:pt>
                <c:pt idx="545">
                  <c:v>0.54500000000000004</c:v>
                </c:pt>
                <c:pt idx="546">
                  <c:v>0.54600000000000004</c:v>
                </c:pt>
                <c:pt idx="547">
                  <c:v>0.54700000000000004</c:v>
                </c:pt>
                <c:pt idx="548">
                  <c:v>0.54800000000000004</c:v>
                </c:pt>
                <c:pt idx="549">
                  <c:v>0.54900000000000004</c:v>
                </c:pt>
                <c:pt idx="550">
                  <c:v>0.55000000000000004</c:v>
                </c:pt>
                <c:pt idx="551">
                  <c:v>0.55100000000000005</c:v>
                </c:pt>
                <c:pt idx="552">
                  <c:v>0.55200000000000005</c:v>
                </c:pt>
                <c:pt idx="553">
                  <c:v>0.55300000000000005</c:v>
                </c:pt>
                <c:pt idx="554">
                  <c:v>0.55400000000000005</c:v>
                </c:pt>
                <c:pt idx="555">
                  <c:v>0.55500000000000005</c:v>
                </c:pt>
                <c:pt idx="556">
                  <c:v>0.55600000000000005</c:v>
                </c:pt>
                <c:pt idx="557">
                  <c:v>0.55700000000000005</c:v>
                </c:pt>
                <c:pt idx="558">
                  <c:v>0.55800000000000005</c:v>
                </c:pt>
                <c:pt idx="559">
                  <c:v>0.55900000000000005</c:v>
                </c:pt>
                <c:pt idx="560">
                  <c:v>0.56000000000000005</c:v>
                </c:pt>
                <c:pt idx="561">
                  <c:v>0.56100000000000005</c:v>
                </c:pt>
                <c:pt idx="562">
                  <c:v>0.56200000000000006</c:v>
                </c:pt>
                <c:pt idx="563">
                  <c:v>0.56300000000000006</c:v>
                </c:pt>
                <c:pt idx="564">
                  <c:v>0.56400000000000006</c:v>
                </c:pt>
                <c:pt idx="565">
                  <c:v>0.56500000000000006</c:v>
                </c:pt>
                <c:pt idx="566">
                  <c:v>0.56600000000000006</c:v>
                </c:pt>
                <c:pt idx="567">
                  <c:v>0.56700000000000006</c:v>
                </c:pt>
                <c:pt idx="568">
                  <c:v>0.56800000000000006</c:v>
                </c:pt>
                <c:pt idx="569">
                  <c:v>0.56900000000000006</c:v>
                </c:pt>
                <c:pt idx="570">
                  <c:v>0.57000000000000006</c:v>
                </c:pt>
                <c:pt idx="571">
                  <c:v>0.57100000000000006</c:v>
                </c:pt>
                <c:pt idx="572">
                  <c:v>0.57200000000000006</c:v>
                </c:pt>
                <c:pt idx="573">
                  <c:v>0.57300000000000006</c:v>
                </c:pt>
                <c:pt idx="574">
                  <c:v>0.57400000000000007</c:v>
                </c:pt>
                <c:pt idx="575">
                  <c:v>0.57500000000000007</c:v>
                </c:pt>
                <c:pt idx="576">
                  <c:v>0.57600000000000007</c:v>
                </c:pt>
                <c:pt idx="577">
                  <c:v>0.57699999999999996</c:v>
                </c:pt>
                <c:pt idx="578">
                  <c:v>0.57799999999999996</c:v>
                </c:pt>
                <c:pt idx="579">
                  <c:v>0.57899999999999996</c:v>
                </c:pt>
                <c:pt idx="580">
                  <c:v>0.57999999999999996</c:v>
                </c:pt>
                <c:pt idx="581">
                  <c:v>0.58099999999999996</c:v>
                </c:pt>
                <c:pt idx="582">
                  <c:v>0.58199999999999996</c:v>
                </c:pt>
                <c:pt idx="583">
                  <c:v>0.58299999999999996</c:v>
                </c:pt>
                <c:pt idx="584">
                  <c:v>0.58399999999999996</c:v>
                </c:pt>
                <c:pt idx="585">
                  <c:v>0.58499999999999996</c:v>
                </c:pt>
                <c:pt idx="586">
                  <c:v>0.58599999999999997</c:v>
                </c:pt>
                <c:pt idx="587">
                  <c:v>0.58699999999999997</c:v>
                </c:pt>
                <c:pt idx="588">
                  <c:v>0.58799999999999997</c:v>
                </c:pt>
                <c:pt idx="589">
                  <c:v>0.58899999999999997</c:v>
                </c:pt>
                <c:pt idx="590">
                  <c:v>0.59</c:v>
                </c:pt>
                <c:pt idx="591">
                  <c:v>0.59099999999999997</c:v>
                </c:pt>
                <c:pt idx="592">
                  <c:v>0.59199999999999997</c:v>
                </c:pt>
                <c:pt idx="593">
                  <c:v>0.59299999999999997</c:v>
                </c:pt>
                <c:pt idx="594">
                  <c:v>0.59399999999999997</c:v>
                </c:pt>
                <c:pt idx="595">
                  <c:v>0.59499999999999997</c:v>
                </c:pt>
                <c:pt idx="596">
                  <c:v>0.59599999999999997</c:v>
                </c:pt>
                <c:pt idx="597">
                  <c:v>0.59699999999999998</c:v>
                </c:pt>
                <c:pt idx="598">
                  <c:v>0.59799999999999998</c:v>
                </c:pt>
                <c:pt idx="599">
                  <c:v>0.59899999999999998</c:v>
                </c:pt>
                <c:pt idx="600">
                  <c:v>0.6</c:v>
                </c:pt>
                <c:pt idx="601">
                  <c:v>0.60099999999999998</c:v>
                </c:pt>
                <c:pt idx="602">
                  <c:v>0.60199999999999998</c:v>
                </c:pt>
                <c:pt idx="603">
                  <c:v>0.60299999999999998</c:v>
                </c:pt>
                <c:pt idx="604">
                  <c:v>0.60399999999999998</c:v>
                </c:pt>
                <c:pt idx="605">
                  <c:v>0.60499999999999998</c:v>
                </c:pt>
                <c:pt idx="606">
                  <c:v>0.60599999999999998</c:v>
                </c:pt>
                <c:pt idx="607">
                  <c:v>0.60699999999999998</c:v>
                </c:pt>
                <c:pt idx="608">
                  <c:v>0.60799999999999998</c:v>
                </c:pt>
                <c:pt idx="609">
                  <c:v>0.60899999999999999</c:v>
                </c:pt>
                <c:pt idx="610">
                  <c:v>0.61</c:v>
                </c:pt>
                <c:pt idx="611">
                  <c:v>0.61099999999999999</c:v>
                </c:pt>
                <c:pt idx="612">
                  <c:v>0.61199999999999999</c:v>
                </c:pt>
                <c:pt idx="613">
                  <c:v>0.61299999999999999</c:v>
                </c:pt>
                <c:pt idx="614">
                  <c:v>0.61399999999999999</c:v>
                </c:pt>
                <c:pt idx="615">
                  <c:v>0.61499999999999999</c:v>
                </c:pt>
                <c:pt idx="616">
                  <c:v>0.61599999999999999</c:v>
                </c:pt>
                <c:pt idx="617">
                  <c:v>0.61699999999999999</c:v>
                </c:pt>
                <c:pt idx="618">
                  <c:v>0.61799999999999999</c:v>
                </c:pt>
                <c:pt idx="619">
                  <c:v>0.61899999999999999</c:v>
                </c:pt>
                <c:pt idx="620">
                  <c:v>0.62</c:v>
                </c:pt>
                <c:pt idx="621">
                  <c:v>0.621</c:v>
                </c:pt>
                <c:pt idx="622">
                  <c:v>0.622</c:v>
                </c:pt>
                <c:pt idx="623">
                  <c:v>0.623</c:v>
                </c:pt>
                <c:pt idx="624">
                  <c:v>0.624</c:v>
                </c:pt>
                <c:pt idx="625">
                  <c:v>0.625</c:v>
                </c:pt>
                <c:pt idx="626">
                  <c:v>0.626</c:v>
                </c:pt>
                <c:pt idx="627">
                  <c:v>0.627</c:v>
                </c:pt>
                <c:pt idx="628">
                  <c:v>0.628</c:v>
                </c:pt>
                <c:pt idx="629">
                  <c:v>0.629</c:v>
                </c:pt>
                <c:pt idx="630">
                  <c:v>0.63</c:v>
                </c:pt>
                <c:pt idx="631">
                  <c:v>0.63100000000000001</c:v>
                </c:pt>
                <c:pt idx="632">
                  <c:v>0.63200000000000001</c:v>
                </c:pt>
                <c:pt idx="633">
                  <c:v>0.63300000000000001</c:v>
                </c:pt>
                <c:pt idx="634">
                  <c:v>0.63400000000000001</c:v>
                </c:pt>
                <c:pt idx="635">
                  <c:v>0.63500000000000001</c:v>
                </c:pt>
                <c:pt idx="636">
                  <c:v>0.63600000000000001</c:v>
                </c:pt>
                <c:pt idx="637">
                  <c:v>0.63700000000000001</c:v>
                </c:pt>
                <c:pt idx="638">
                  <c:v>0.63800000000000001</c:v>
                </c:pt>
                <c:pt idx="639">
                  <c:v>0.63900000000000001</c:v>
                </c:pt>
                <c:pt idx="640">
                  <c:v>0.64</c:v>
                </c:pt>
                <c:pt idx="641">
                  <c:v>0.64100000000000001</c:v>
                </c:pt>
                <c:pt idx="642">
                  <c:v>0.64200000000000002</c:v>
                </c:pt>
                <c:pt idx="643">
                  <c:v>0.64300000000000002</c:v>
                </c:pt>
                <c:pt idx="644">
                  <c:v>0.64400000000000002</c:v>
                </c:pt>
                <c:pt idx="645">
                  <c:v>0.64500000000000002</c:v>
                </c:pt>
                <c:pt idx="646">
                  <c:v>0.64600000000000002</c:v>
                </c:pt>
                <c:pt idx="647">
                  <c:v>0.64700000000000002</c:v>
                </c:pt>
                <c:pt idx="648">
                  <c:v>0.64800000000000002</c:v>
                </c:pt>
                <c:pt idx="649">
                  <c:v>0.64900000000000002</c:v>
                </c:pt>
                <c:pt idx="650">
                  <c:v>0.65</c:v>
                </c:pt>
                <c:pt idx="651">
                  <c:v>0.65100000000000002</c:v>
                </c:pt>
                <c:pt idx="652">
                  <c:v>0.65200000000000002</c:v>
                </c:pt>
                <c:pt idx="653">
                  <c:v>0.65300000000000002</c:v>
                </c:pt>
                <c:pt idx="654">
                  <c:v>0.65400000000000003</c:v>
                </c:pt>
                <c:pt idx="655">
                  <c:v>0.65500000000000003</c:v>
                </c:pt>
                <c:pt idx="656">
                  <c:v>0.65600000000000003</c:v>
                </c:pt>
                <c:pt idx="657">
                  <c:v>0.65700000000000003</c:v>
                </c:pt>
                <c:pt idx="658">
                  <c:v>0.65800000000000003</c:v>
                </c:pt>
                <c:pt idx="659">
                  <c:v>0.65900000000000003</c:v>
                </c:pt>
                <c:pt idx="660">
                  <c:v>0.66</c:v>
                </c:pt>
                <c:pt idx="661">
                  <c:v>0.66100000000000003</c:v>
                </c:pt>
                <c:pt idx="662">
                  <c:v>0.66200000000000003</c:v>
                </c:pt>
                <c:pt idx="663">
                  <c:v>0.66300000000000003</c:v>
                </c:pt>
                <c:pt idx="664">
                  <c:v>0.66400000000000003</c:v>
                </c:pt>
                <c:pt idx="665">
                  <c:v>0.66500000000000004</c:v>
                </c:pt>
                <c:pt idx="666">
                  <c:v>0.66600000000000004</c:v>
                </c:pt>
                <c:pt idx="667">
                  <c:v>0.66700000000000004</c:v>
                </c:pt>
                <c:pt idx="668">
                  <c:v>0.66800000000000004</c:v>
                </c:pt>
                <c:pt idx="669">
                  <c:v>0.66900000000000004</c:v>
                </c:pt>
                <c:pt idx="670">
                  <c:v>0.67</c:v>
                </c:pt>
                <c:pt idx="671">
                  <c:v>0.67100000000000004</c:v>
                </c:pt>
                <c:pt idx="672">
                  <c:v>0.67200000000000004</c:v>
                </c:pt>
                <c:pt idx="673">
                  <c:v>0.67300000000000004</c:v>
                </c:pt>
                <c:pt idx="674">
                  <c:v>0.67400000000000004</c:v>
                </c:pt>
                <c:pt idx="675">
                  <c:v>0.67500000000000004</c:v>
                </c:pt>
                <c:pt idx="676">
                  <c:v>0.67600000000000005</c:v>
                </c:pt>
                <c:pt idx="677">
                  <c:v>0.67700000000000005</c:v>
                </c:pt>
                <c:pt idx="678">
                  <c:v>0.67800000000000005</c:v>
                </c:pt>
                <c:pt idx="679">
                  <c:v>0.67900000000000005</c:v>
                </c:pt>
                <c:pt idx="680">
                  <c:v>0.68</c:v>
                </c:pt>
                <c:pt idx="681">
                  <c:v>0.68100000000000005</c:v>
                </c:pt>
                <c:pt idx="682">
                  <c:v>0.68200000000000005</c:v>
                </c:pt>
                <c:pt idx="683">
                  <c:v>0.68300000000000005</c:v>
                </c:pt>
                <c:pt idx="684">
                  <c:v>0.68400000000000005</c:v>
                </c:pt>
                <c:pt idx="685">
                  <c:v>0.68500000000000005</c:v>
                </c:pt>
                <c:pt idx="686">
                  <c:v>0.68600000000000005</c:v>
                </c:pt>
                <c:pt idx="687">
                  <c:v>0.68700000000000006</c:v>
                </c:pt>
                <c:pt idx="688">
                  <c:v>0.68800000000000006</c:v>
                </c:pt>
                <c:pt idx="689">
                  <c:v>0.68900000000000006</c:v>
                </c:pt>
                <c:pt idx="690">
                  <c:v>0.69000000000000006</c:v>
                </c:pt>
                <c:pt idx="691">
                  <c:v>0.69100000000000006</c:v>
                </c:pt>
                <c:pt idx="692">
                  <c:v>0.69200000000000006</c:v>
                </c:pt>
                <c:pt idx="693">
                  <c:v>0.69300000000000006</c:v>
                </c:pt>
                <c:pt idx="694">
                  <c:v>0.69400000000000006</c:v>
                </c:pt>
                <c:pt idx="695">
                  <c:v>0.69500000000000006</c:v>
                </c:pt>
                <c:pt idx="696">
                  <c:v>0.69600000000000006</c:v>
                </c:pt>
                <c:pt idx="697">
                  <c:v>0.69700000000000006</c:v>
                </c:pt>
                <c:pt idx="698">
                  <c:v>0.69800000000000006</c:v>
                </c:pt>
                <c:pt idx="699">
                  <c:v>0.69900000000000007</c:v>
                </c:pt>
                <c:pt idx="700">
                  <c:v>0.70000000000000007</c:v>
                </c:pt>
                <c:pt idx="701">
                  <c:v>0.70100000000000007</c:v>
                </c:pt>
                <c:pt idx="702">
                  <c:v>0.70200000000000007</c:v>
                </c:pt>
                <c:pt idx="703">
                  <c:v>0.70300000000000007</c:v>
                </c:pt>
                <c:pt idx="704">
                  <c:v>0.70399999999999996</c:v>
                </c:pt>
                <c:pt idx="705">
                  <c:v>0.70499999999999996</c:v>
                </c:pt>
                <c:pt idx="706">
                  <c:v>0.70599999999999996</c:v>
                </c:pt>
                <c:pt idx="707">
                  <c:v>0.70699999999999996</c:v>
                </c:pt>
                <c:pt idx="708">
                  <c:v>0.70799999999999996</c:v>
                </c:pt>
                <c:pt idx="709">
                  <c:v>0.70899999999999996</c:v>
                </c:pt>
                <c:pt idx="710">
                  <c:v>0.71</c:v>
                </c:pt>
                <c:pt idx="711">
                  <c:v>0.71099999999999997</c:v>
                </c:pt>
                <c:pt idx="712">
                  <c:v>0.71199999999999997</c:v>
                </c:pt>
                <c:pt idx="713">
                  <c:v>0.71299999999999997</c:v>
                </c:pt>
                <c:pt idx="714">
                  <c:v>0.71399999999999997</c:v>
                </c:pt>
                <c:pt idx="715">
                  <c:v>0.71499999999999997</c:v>
                </c:pt>
                <c:pt idx="716">
                  <c:v>0.71599999999999997</c:v>
                </c:pt>
                <c:pt idx="717">
                  <c:v>0.71699999999999997</c:v>
                </c:pt>
                <c:pt idx="718">
                  <c:v>0.71799999999999997</c:v>
                </c:pt>
                <c:pt idx="719">
                  <c:v>0.71899999999999997</c:v>
                </c:pt>
                <c:pt idx="720">
                  <c:v>0.72</c:v>
                </c:pt>
                <c:pt idx="721">
                  <c:v>0.72099999999999997</c:v>
                </c:pt>
                <c:pt idx="722">
                  <c:v>0.72199999999999998</c:v>
                </c:pt>
                <c:pt idx="723">
                  <c:v>0.72299999999999998</c:v>
                </c:pt>
                <c:pt idx="724">
                  <c:v>0.72399999999999998</c:v>
                </c:pt>
                <c:pt idx="725">
                  <c:v>0.72499999999999998</c:v>
                </c:pt>
                <c:pt idx="726">
                  <c:v>0.72599999999999998</c:v>
                </c:pt>
                <c:pt idx="727">
                  <c:v>0.72699999999999998</c:v>
                </c:pt>
                <c:pt idx="728">
                  <c:v>0.72799999999999998</c:v>
                </c:pt>
                <c:pt idx="729">
                  <c:v>0.72899999999999998</c:v>
                </c:pt>
                <c:pt idx="730">
                  <c:v>0.73</c:v>
                </c:pt>
                <c:pt idx="731">
                  <c:v>0.73099999999999998</c:v>
                </c:pt>
                <c:pt idx="732">
                  <c:v>0.73199999999999998</c:v>
                </c:pt>
                <c:pt idx="733">
                  <c:v>0.73299999999999998</c:v>
                </c:pt>
                <c:pt idx="734">
                  <c:v>0.73399999999999999</c:v>
                </c:pt>
                <c:pt idx="735">
                  <c:v>0.73499999999999999</c:v>
                </c:pt>
                <c:pt idx="736">
                  <c:v>0.73599999999999999</c:v>
                </c:pt>
                <c:pt idx="737">
                  <c:v>0.73699999999999999</c:v>
                </c:pt>
                <c:pt idx="738">
                  <c:v>0.73799999999999999</c:v>
                </c:pt>
                <c:pt idx="739">
                  <c:v>0.73899999999999999</c:v>
                </c:pt>
                <c:pt idx="740">
                  <c:v>0.74</c:v>
                </c:pt>
                <c:pt idx="741">
                  <c:v>0.74099999999999999</c:v>
                </c:pt>
                <c:pt idx="742">
                  <c:v>0.74199999999999999</c:v>
                </c:pt>
                <c:pt idx="743">
                  <c:v>0.74299999999999999</c:v>
                </c:pt>
                <c:pt idx="744">
                  <c:v>0.74399999999999999</c:v>
                </c:pt>
                <c:pt idx="745">
                  <c:v>0.745</c:v>
                </c:pt>
                <c:pt idx="746">
                  <c:v>0.746</c:v>
                </c:pt>
                <c:pt idx="747">
                  <c:v>0.747</c:v>
                </c:pt>
                <c:pt idx="748">
                  <c:v>0.748</c:v>
                </c:pt>
                <c:pt idx="749">
                  <c:v>0.749</c:v>
                </c:pt>
                <c:pt idx="750">
                  <c:v>0.75</c:v>
                </c:pt>
                <c:pt idx="751">
                  <c:v>0.751</c:v>
                </c:pt>
                <c:pt idx="752">
                  <c:v>0.752</c:v>
                </c:pt>
                <c:pt idx="753">
                  <c:v>0.753</c:v>
                </c:pt>
                <c:pt idx="754">
                  <c:v>0.754</c:v>
                </c:pt>
                <c:pt idx="755">
                  <c:v>0.755</c:v>
                </c:pt>
                <c:pt idx="756">
                  <c:v>0.75600000000000001</c:v>
                </c:pt>
                <c:pt idx="757">
                  <c:v>0.75700000000000001</c:v>
                </c:pt>
                <c:pt idx="758">
                  <c:v>0.75800000000000001</c:v>
                </c:pt>
                <c:pt idx="759">
                  <c:v>0.75900000000000001</c:v>
                </c:pt>
                <c:pt idx="760">
                  <c:v>0.76</c:v>
                </c:pt>
                <c:pt idx="761">
                  <c:v>0.76100000000000001</c:v>
                </c:pt>
                <c:pt idx="762">
                  <c:v>0.76200000000000001</c:v>
                </c:pt>
                <c:pt idx="763">
                  <c:v>0.76300000000000001</c:v>
                </c:pt>
                <c:pt idx="764">
                  <c:v>0.76400000000000001</c:v>
                </c:pt>
                <c:pt idx="765">
                  <c:v>0.76500000000000001</c:v>
                </c:pt>
                <c:pt idx="766">
                  <c:v>0.76600000000000001</c:v>
                </c:pt>
                <c:pt idx="767">
                  <c:v>0.76700000000000002</c:v>
                </c:pt>
                <c:pt idx="768">
                  <c:v>0.76800000000000002</c:v>
                </c:pt>
                <c:pt idx="769">
                  <c:v>0.76900000000000002</c:v>
                </c:pt>
                <c:pt idx="770">
                  <c:v>0.77</c:v>
                </c:pt>
                <c:pt idx="771">
                  <c:v>0.77100000000000002</c:v>
                </c:pt>
                <c:pt idx="772">
                  <c:v>0.77200000000000002</c:v>
                </c:pt>
                <c:pt idx="773">
                  <c:v>0.77300000000000002</c:v>
                </c:pt>
                <c:pt idx="774">
                  <c:v>0.77400000000000002</c:v>
                </c:pt>
                <c:pt idx="775">
                  <c:v>0.77500000000000002</c:v>
                </c:pt>
                <c:pt idx="776">
                  <c:v>0.77600000000000002</c:v>
                </c:pt>
                <c:pt idx="777">
                  <c:v>0.77700000000000002</c:v>
                </c:pt>
                <c:pt idx="778">
                  <c:v>0.77800000000000002</c:v>
                </c:pt>
                <c:pt idx="779">
                  <c:v>0.77900000000000003</c:v>
                </c:pt>
                <c:pt idx="780">
                  <c:v>0.78</c:v>
                </c:pt>
                <c:pt idx="781">
                  <c:v>0.78100000000000003</c:v>
                </c:pt>
                <c:pt idx="782">
                  <c:v>0.78200000000000003</c:v>
                </c:pt>
                <c:pt idx="783">
                  <c:v>0.78300000000000003</c:v>
                </c:pt>
                <c:pt idx="784">
                  <c:v>0.78400000000000003</c:v>
                </c:pt>
                <c:pt idx="785">
                  <c:v>0.78500000000000003</c:v>
                </c:pt>
                <c:pt idx="786">
                  <c:v>0.78600000000000003</c:v>
                </c:pt>
                <c:pt idx="787">
                  <c:v>0.78700000000000003</c:v>
                </c:pt>
                <c:pt idx="788">
                  <c:v>0.78800000000000003</c:v>
                </c:pt>
                <c:pt idx="789">
                  <c:v>0.78900000000000003</c:v>
                </c:pt>
                <c:pt idx="790">
                  <c:v>0.79</c:v>
                </c:pt>
                <c:pt idx="791">
                  <c:v>0.79100000000000004</c:v>
                </c:pt>
                <c:pt idx="792">
                  <c:v>0.79200000000000004</c:v>
                </c:pt>
                <c:pt idx="793">
                  <c:v>0.79300000000000004</c:v>
                </c:pt>
                <c:pt idx="794">
                  <c:v>0.79400000000000004</c:v>
                </c:pt>
                <c:pt idx="795">
                  <c:v>0.79500000000000004</c:v>
                </c:pt>
                <c:pt idx="796">
                  <c:v>0.79600000000000004</c:v>
                </c:pt>
                <c:pt idx="797">
                  <c:v>0.79700000000000004</c:v>
                </c:pt>
                <c:pt idx="798">
                  <c:v>0.79800000000000004</c:v>
                </c:pt>
                <c:pt idx="799">
                  <c:v>0.79900000000000004</c:v>
                </c:pt>
                <c:pt idx="800">
                  <c:v>0.8</c:v>
                </c:pt>
                <c:pt idx="801">
                  <c:v>0.80100000000000005</c:v>
                </c:pt>
                <c:pt idx="802">
                  <c:v>0.80200000000000005</c:v>
                </c:pt>
                <c:pt idx="803">
                  <c:v>0.80300000000000005</c:v>
                </c:pt>
                <c:pt idx="804">
                  <c:v>0.80400000000000005</c:v>
                </c:pt>
                <c:pt idx="805">
                  <c:v>0.80500000000000005</c:v>
                </c:pt>
                <c:pt idx="806">
                  <c:v>0.80600000000000005</c:v>
                </c:pt>
                <c:pt idx="807">
                  <c:v>0.80700000000000005</c:v>
                </c:pt>
                <c:pt idx="808">
                  <c:v>0.80800000000000005</c:v>
                </c:pt>
                <c:pt idx="809">
                  <c:v>0.80900000000000005</c:v>
                </c:pt>
                <c:pt idx="810">
                  <c:v>0.81</c:v>
                </c:pt>
                <c:pt idx="811">
                  <c:v>0.81100000000000005</c:v>
                </c:pt>
                <c:pt idx="812">
                  <c:v>0.81200000000000006</c:v>
                </c:pt>
                <c:pt idx="813">
                  <c:v>0.81300000000000006</c:v>
                </c:pt>
                <c:pt idx="814">
                  <c:v>0.81400000000000006</c:v>
                </c:pt>
                <c:pt idx="815">
                  <c:v>0.81500000000000006</c:v>
                </c:pt>
                <c:pt idx="816">
                  <c:v>0.81600000000000006</c:v>
                </c:pt>
                <c:pt idx="817">
                  <c:v>0.81700000000000006</c:v>
                </c:pt>
                <c:pt idx="818">
                  <c:v>0.81800000000000006</c:v>
                </c:pt>
                <c:pt idx="819">
                  <c:v>0.81900000000000006</c:v>
                </c:pt>
                <c:pt idx="820">
                  <c:v>0.82000000000000006</c:v>
                </c:pt>
                <c:pt idx="821">
                  <c:v>0.82100000000000006</c:v>
                </c:pt>
                <c:pt idx="822">
                  <c:v>0.82200000000000006</c:v>
                </c:pt>
                <c:pt idx="823">
                  <c:v>0.82300000000000006</c:v>
                </c:pt>
                <c:pt idx="824">
                  <c:v>0.82400000000000007</c:v>
                </c:pt>
                <c:pt idx="825">
                  <c:v>0.82500000000000007</c:v>
                </c:pt>
                <c:pt idx="826">
                  <c:v>0.82600000000000007</c:v>
                </c:pt>
                <c:pt idx="827">
                  <c:v>0.82700000000000007</c:v>
                </c:pt>
                <c:pt idx="828">
                  <c:v>0.82800000000000007</c:v>
                </c:pt>
                <c:pt idx="829">
                  <c:v>0.82900000000000007</c:v>
                </c:pt>
                <c:pt idx="830">
                  <c:v>0.83000000000000007</c:v>
                </c:pt>
                <c:pt idx="831">
                  <c:v>0.83100000000000007</c:v>
                </c:pt>
                <c:pt idx="832">
                  <c:v>0.83200000000000007</c:v>
                </c:pt>
                <c:pt idx="833">
                  <c:v>0.83299999999999996</c:v>
                </c:pt>
                <c:pt idx="834">
                  <c:v>0.83399999999999996</c:v>
                </c:pt>
                <c:pt idx="835">
                  <c:v>0.83499999999999996</c:v>
                </c:pt>
                <c:pt idx="836">
                  <c:v>0.83599999999999997</c:v>
                </c:pt>
                <c:pt idx="837">
                  <c:v>0.83699999999999997</c:v>
                </c:pt>
                <c:pt idx="838">
                  <c:v>0.83799999999999997</c:v>
                </c:pt>
                <c:pt idx="839">
                  <c:v>0.83899999999999997</c:v>
                </c:pt>
                <c:pt idx="840">
                  <c:v>0.84</c:v>
                </c:pt>
                <c:pt idx="841">
                  <c:v>0.84099999999999997</c:v>
                </c:pt>
                <c:pt idx="842">
                  <c:v>0.84199999999999997</c:v>
                </c:pt>
                <c:pt idx="843">
                  <c:v>0.84299999999999997</c:v>
                </c:pt>
                <c:pt idx="844">
                  <c:v>0.84399999999999997</c:v>
                </c:pt>
                <c:pt idx="845">
                  <c:v>0.84499999999999997</c:v>
                </c:pt>
                <c:pt idx="846">
                  <c:v>0.84599999999999997</c:v>
                </c:pt>
                <c:pt idx="847">
                  <c:v>0.84699999999999998</c:v>
                </c:pt>
                <c:pt idx="848">
                  <c:v>0.84799999999999998</c:v>
                </c:pt>
                <c:pt idx="849">
                  <c:v>0.84899999999999998</c:v>
                </c:pt>
                <c:pt idx="850">
                  <c:v>0.85</c:v>
                </c:pt>
                <c:pt idx="851">
                  <c:v>0.85099999999999998</c:v>
                </c:pt>
                <c:pt idx="852">
                  <c:v>0.85199999999999998</c:v>
                </c:pt>
                <c:pt idx="853">
                  <c:v>0.85299999999999998</c:v>
                </c:pt>
                <c:pt idx="854">
                  <c:v>0.85399999999999998</c:v>
                </c:pt>
                <c:pt idx="855">
                  <c:v>0.85499999999999998</c:v>
                </c:pt>
                <c:pt idx="856">
                  <c:v>0.85599999999999998</c:v>
                </c:pt>
                <c:pt idx="857">
                  <c:v>0.85699999999999998</c:v>
                </c:pt>
                <c:pt idx="858">
                  <c:v>0.85799999999999998</c:v>
                </c:pt>
                <c:pt idx="859">
                  <c:v>0.85899999999999999</c:v>
                </c:pt>
                <c:pt idx="860">
                  <c:v>0.86</c:v>
                </c:pt>
                <c:pt idx="861">
                  <c:v>0.86099999999999999</c:v>
                </c:pt>
                <c:pt idx="862">
                  <c:v>0.86199999999999999</c:v>
                </c:pt>
                <c:pt idx="863">
                  <c:v>0.86299999999999999</c:v>
                </c:pt>
                <c:pt idx="864">
                  <c:v>0.86399999999999999</c:v>
                </c:pt>
                <c:pt idx="865">
                  <c:v>0.86499999999999999</c:v>
                </c:pt>
                <c:pt idx="866">
                  <c:v>0.86599999999999999</c:v>
                </c:pt>
                <c:pt idx="867">
                  <c:v>0.86699999999999999</c:v>
                </c:pt>
                <c:pt idx="868">
                  <c:v>0.86799999999999999</c:v>
                </c:pt>
                <c:pt idx="869">
                  <c:v>0.86899999999999999</c:v>
                </c:pt>
                <c:pt idx="870">
                  <c:v>0.87</c:v>
                </c:pt>
                <c:pt idx="871">
                  <c:v>0.871</c:v>
                </c:pt>
                <c:pt idx="872">
                  <c:v>0.872</c:v>
                </c:pt>
                <c:pt idx="873">
                  <c:v>0.873</c:v>
                </c:pt>
                <c:pt idx="874">
                  <c:v>0.874</c:v>
                </c:pt>
                <c:pt idx="875">
                  <c:v>0.875</c:v>
                </c:pt>
                <c:pt idx="876">
                  <c:v>0.876</c:v>
                </c:pt>
                <c:pt idx="877">
                  <c:v>0.877</c:v>
                </c:pt>
                <c:pt idx="878">
                  <c:v>0.878</c:v>
                </c:pt>
                <c:pt idx="879">
                  <c:v>0.879</c:v>
                </c:pt>
                <c:pt idx="880">
                  <c:v>0.88</c:v>
                </c:pt>
                <c:pt idx="881">
                  <c:v>0.88100000000000001</c:v>
                </c:pt>
                <c:pt idx="882">
                  <c:v>0.88200000000000001</c:v>
                </c:pt>
                <c:pt idx="883">
                  <c:v>0.88300000000000001</c:v>
                </c:pt>
                <c:pt idx="884">
                  <c:v>0.88400000000000001</c:v>
                </c:pt>
                <c:pt idx="885">
                  <c:v>0.88500000000000001</c:v>
                </c:pt>
                <c:pt idx="886">
                  <c:v>0.88600000000000001</c:v>
                </c:pt>
                <c:pt idx="887">
                  <c:v>0.88700000000000001</c:v>
                </c:pt>
                <c:pt idx="888">
                  <c:v>0.88800000000000001</c:v>
                </c:pt>
                <c:pt idx="889">
                  <c:v>0.88900000000000001</c:v>
                </c:pt>
                <c:pt idx="890">
                  <c:v>0.89</c:v>
                </c:pt>
                <c:pt idx="891">
                  <c:v>0.89100000000000001</c:v>
                </c:pt>
                <c:pt idx="892">
                  <c:v>0.89200000000000002</c:v>
                </c:pt>
                <c:pt idx="893">
                  <c:v>0.89300000000000002</c:v>
                </c:pt>
                <c:pt idx="894">
                  <c:v>0.89400000000000002</c:v>
                </c:pt>
                <c:pt idx="895">
                  <c:v>0.89500000000000002</c:v>
                </c:pt>
                <c:pt idx="896">
                  <c:v>0.89600000000000002</c:v>
                </c:pt>
                <c:pt idx="897">
                  <c:v>0.89700000000000002</c:v>
                </c:pt>
                <c:pt idx="898">
                  <c:v>0.89800000000000002</c:v>
                </c:pt>
                <c:pt idx="899">
                  <c:v>0.89900000000000002</c:v>
                </c:pt>
                <c:pt idx="900">
                  <c:v>0.9</c:v>
                </c:pt>
                <c:pt idx="901">
                  <c:v>0.90100000000000002</c:v>
                </c:pt>
                <c:pt idx="902">
                  <c:v>0.90200000000000002</c:v>
                </c:pt>
                <c:pt idx="903">
                  <c:v>0.90300000000000002</c:v>
                </c:pt>
                <c:pt idx="904">
                  <c:v>0.90400000000000003</c:v>
                </c:pt>
                <c:pt idx="905">
                  <c:v>0.90500000000000003</c:v>
                </c:pt>
                <c:pt idx="906">
                  <c:v>0.90600000000000003</c:v>
                </c:pt>
                <c:pt idx="907">
                  <c:v>0.90700000000000003</c:v>
                </c:pt>
                <c:pt idx="908">
                  <c:v>0.90800000000000003</c:v>
                </c:pt>
                <c:pt idx="909">
                  <c:v>0.90900000000000003</c:v>
                </c:pt>
                <c:pt idx="910">
                  <c:v>0.91</c:v>
                </c:pt>
                <c:pt idx="911">
                  <c:v>0.91100000000000003</c:v>
                </c:pt>
                <c:pt idx="912">
                  <c:v>0.91200000000000003</c:v>
                </c:pt>
                <c:pt idx="913">
                  <c:v>0.91300000000000003</c:v>
                </c:pt>
                <c:pt idx="914">
                  <c:v>0.91400000000000003</c:v>
                </c:pt>
                <c:pt idx="915">
                  <c:v>0.91500000000000004</c:v>
                </c:pt>
                <c:pt idx="916">
                  <c:v>0.91600000000000004</c:v>
                </c:pt>
                <c:pt idx="917">
                  <c:v>0.91700000000000004</c:v>
                </c:pt>
                <c:pt idx="918">
                  <c:v>0.91800000000000004</c:v>
                </c:pt>
                <c:pt idx="919">
                  <c:v>0.91900000000000004</c:v>
                </c:pt>
                <c:pt idx="920">
                  <c:v>0.92</c:v>
                </c:pt>
                <c:pt idx="921">
                  <c:v>0.92100000000000004</c:v>
                </c:pt>
                <c:pt idx="922">
                  <c:v>0.92200000000000004</c:v>
                </c:pt>
                <c:pt idx="923">
                  <c:v>0.92300000000000004</c:v>
                </c:pt>
                <c:pt idx="924">
                  <c:v>0.92400000000000004</c:v>
                </c:pt>
                <c:pt idx="925">
                  <c:v>0.92500000000000004</c:v>
                </c:pt>
                <c:pt idx="926">
                  <c:v>0.92600000000000005</c:v>
                </c:pt>
                <c:pt idx="927">
                  <c:v>0.92700000000000005</c:v>
                </c:pt>
                <c:pt idx="928">
                  <c:v>0.92800000000000005</c:v>
                </c:pt>
                <c:pt idx="929">
                  <c:v>0.92900000000000005</c:v>
                </c:pt>
                <c:pt idx="930">
                  <c:v>0.93</c:v>
                </c:pt>
                <c:pt idx="931">
                  <c:v>0.93100000000000005</c:v>
                </c:pt>
                <c:pt idx="932">
                  <c:v>0.93200000000000005</c:v>
                </c:pt>
                <c:pt idx="933">
                  <c:v>0.93300000000000005</c:v>
                </c:pt>
                <c:pt idx="934">
                  <c:v>0.93400000000000005</c:v>
                </c:pt>
                <c:pt idx="935">
                  <c:v>0.93500000000000005</c:v>
                </c:pt>
                <c:pt idx="936">
                  <c:v>0.93600000000000005</c:v>
                </c:pt>
                <c:pt idx="937">
                  <c:v>0.93700000000000006</c:v>
                </c:pt>
                <c:pt idx="938">
                  <c:v>0.93800000000000006</c:v>
                </c:pt>
                <c:pt idx="939">
                  <c:v>0.93900000000000006</c:v>
                </c:pt>
                <c:pt idx="940">
                  <c:v>0.94000000000000006</c:v>
                </c:pt>
                <c:pt idx="941">
                  <c:v>0.94100000000000006</c:v>
                </c:pt>
                <c:pt idx="942">
                  <c:v>0.94200000000000006</c:v>
                </c:pt>
                <c:pt idx="943">
                  <c:v>0.94300000000000006</c:v>
                </c:pt>
                <c:pt idx="944">
                  <c:v>0.94400000000000006</c:v>
                </c:pt>
                <c:pt idx="945">
                  <c:v>0.94500000000000006</c:v>
                </c:pt>
                <c:pt idx="946">
                  <c:v>0.94600000000000006</c:v>
                </c:pt>
                <c:pt idx="947">
                  <c:v>0.94700000000000006</c:v>
                </c:pt>
                <c:pt idx="948">
                  <c:v>0.94800000000000006</c:v>
                </c:pt>
                <c:pt idx="949">
                  <c:v>0.94900000000000007</c:v>
                </c:pt>
                <c:pt idx="950">
                  <c:v>0.95000000000000007</c:v>
                </c:pt>
                <c:pt idx="951">
                  <c:v>0.95100000000000007</c:v>
                </c:pt>
                <c:pt idx="952">
                  <c:v>0.95200000000000007</c:v>
                </c:pt>
                <c:pt idx="953">
                  <c:v>0.95300000000000007</c:v>
                </c:pt>
                <c:pt idx="954">
                  <c:v>0.95400000000000007</c:v>
                </c:pt>
                <c:pt idx="955">
                  <c:v>0.95500000000000007</c:v>
                </c:pt>
                <c:pt idx="956">
                  <c:v>0.95600000000000007</c:v>
                </c:pt>
                <c:pt idx="957">
                  <c:v>0.95700000000000007</c:v>
                </c:pt>
                <c:pt idx="958">
                  <c:v>0.95800000000000007</c:v>
                </c:pt>
                <c:pt idx="959">
                  <c:v>0.95900000000000007</c:v>
                </c:pt>
                <c:pt idx="960">
                  <c:v>0.96</c:v>
                </c:pt>
                <c:pt idx="961">
                  <c:v>0.96099999999999997</c:v>
                </c:pt>
                <c:pt idx="962">
                  <c:v>0.96199999999999997</c:v>
                </c:pt>
                <c:pt idx="963">
                  <c:v>0.96299999999999997</c:v>
                </c:pt>
                <c:pt idx="964">
                  <c:v>0.96399999999999997</c:v>
                </c:pt>
                <c:pt idx="965">
                  <c:v>0.96499999999999997</c:v>
                </c:pt>
                <c:pt idx="966">
                  <c:v>0.96599999999999997</c:v>
                </c:pt>
                <c:pt idx="967">
                  <c:v>0.96699999999999997</c:v>
                </c:pt>
                <c:pt idx="968">
                  <c:v>0.96799999999999997</c:v>
                </c:pt>
                <c:pt idx="969">
                  <c:v>0.96899999999999997</c:v>
                </c:pt>
                <c:pt idx="970">
                  <c:v>0.97</c:v>
                </c:pt>
                <c:pt idx="971">
                  <c:v>0.97099999999999997</c:v>
                </c:pt>
                <c:pt idx="972">
                  <c:v>0.97199999999999998</c:v>
                </c:pt>
                <c:pt idx="973">
                  <c:v>0.97299999999999998</c:v>
                </c:pt>
                <c:pt idx="974">
                  <c:v>0.97399999999999998</c:v>
                </c:pt>
                <c:pt idx="975">
                  <c:v>0.97499999999999998</c:v>
                </c:pt>
                <c:pt idx="976">
                  <c:v>0.97599999999999998</c:v>
                </c:pt>
                <c:pt idx="977">
                  <c:v>0.97699999999999998</c:v>
                </c:pt>
                <c:pt idx="978">
                  <c:v>0.97799999999999998</c:v>
                </c:pt>
                <c:pt idx="979">
                  <c:v>0.97899999999999998</c:v>
                </c:pt>
                <c:pt idx="980">
                  <c:v>0.98</c:v>
                </c:pt>
                <c:pt idx="981">
                  <c:v>0.98099999999999998</c:v>
                </c:pt>
                <c:pt idx="982">
                  <c:v>0.98199999999999998</c:v>
                </c:pt>
                <c:pt idx="983">
                  <c:v>0.98299999999999998</c:v>
                </c:pt>
                <c:pt idx="984">
                  <c:v>0.98399999999999999</c:v>
                </c:pt>
                <c:pt idx="985">
                  <c:v>0.98499999999999999</c:v>
                </c:pt>
                <c:pt idx="986">
                  <c:v>0.98599999999999999</c:v>
                </c:pt>
                <c:pt idx="987">
                  <c:v>0.98699999999999999</c:v>
                </c:pt>
                <c:pt idx="988">
                  <c:v>0.98799999999999999</c:v>
                </c:pt>
                <c:pt idx="989">
                  <c:v>0.98899999999999999</c:v>
                </c:pt>
                <c:pt idx="990">
                  <c:v>0.99</c:v>
                </c:pt>
                <c:pt idx="991">
                  <c:v>0.99099999999999999</c:v>
                </c:pt>
                <c:pt idx="992">
                  <c:v>0.99199999999999999</c:v>
                </c:pt>
                <c:pt idx="993">
                  <c:v>0.99299999999999999</c:v>
                </c:pt>
                <c:pt idx="994">
                  <c:v>0.99399999999999999</c:v>
                </c:pt>
                <c:pt idx="995">
                  <c:v>0.995</c:v>
                </c:pt>
                <c:pt idx="996">
                  <c:v>0.996</c:v>
                </c:pt>
                <c:pt idx="997">
                  <c:v>0.997</c:v>
                </c:pt>
                <c:pt idx="998">
                  <c:v>0.998</c:v>
                </c:pt>
                <c:pt idx="999">
                  <c:v>0.999</c:v>
                </c:pt>
                <c:pt idx="1000">
                  <c:v>1</c:v>
                </c:pt>
                <c:pt idx="1001">
                  <c:v>1.0010000000000001</c:v>
                </c:pt>
                <c:pt idx="1002">
                  <c:v>1.002</c:v>
                </c:pt>
                <c:pt idx="1003">
                  <c:v>1.0030000000000001</c:v>
                </c:pt>
                <c:pt idx="1004">
                  <c:v>1.004</c:v>
                </c:pt>
                <c:pt idx="1005">
                  <c:v>1.0050000000000001</c:v>
                </c:pt>
                <c:pt idx="1006">
                  <c:v>1.006</c:v>
                </c:pt>
                <c:pt idx="1007">
                  <c:v>1.0070000000000001</c:v>
                </c:pt>
                <c:pt idx="1008">
                  <c:v>1.008</c:v>
                </c:pt>
                <c:pt idx="1009">
                  <c:v>1.0090000000000001</c:v>
                </c:pt>
                <c:pt idx="1010">
                  <c:v>1.01</c:v>
                </c:pt>
                <c:pt idx="1011">
                  <c:v>1.0110000000000001</c:v>
                </c:pt>
                <c:pt idx="1012">
                  <c:v>1.012</c:v>
                </c:pt>
                <c:pt idx="1013">
                  <c:v>1.0130000000000001</c:v>
                </c:pt>
                <c:pt idx="1014">
                  <c:v>1.014</c:v>
                </c:pt>
                <c:pt idx="1015">
                  <c:v>1.0150000000000001</c:v>
                </c:pt>
                <c:pt idx="1016">
                  <c:v>1.016</c:v>
                </c:pt>
                <c:pt idx="1017">
                  <c:v>1.0170000000000001</c:v>
                </c:pt>
                <c:pt idx="1018">
                  <c:v>1.018</c:v>
                </c:pt>
                <c:pt idx="1019">
                  <c:v>1.0190000000000001</c:v>
                </c:pt>
                <c:pt idx="1020">
                  <c:v>1.02</c:v>
                </c:pt>
                <c:pt idx="1021">
                  <c:v>1.0210000000000001</c:v>
                </c:pt>
                <c:pt idx="1022">
                  <c:v>1.022</c:v>
                </c:pt>
                <c:pt idx="1023">
                  <c:v>1.0230000000000001</c:v>
                </c:pt>
                <c:pt idx="1024">
                  <c:v>1.024</c:v>
                </c:pt>
                <c:pt idx="1025">
                  <c:v>1.0249999999999999</c:v>
                </c:pt>
                <c:pt idx="1026">
                  <c:v>1.026</c:v>
                </c:pt>
                <c:pt idx="1027">
                  <c:v>1.0269999999999999</c:v>
                </c:pt>
                <c:pt idx="1028">
                  <c:v>1.028</c:v>
                </c:pt>
                <c:pt idx="1029">
                  <c:v>1.0289999999999999</c:v>
                </c:pt>
                <c:pt idx="1030">
                  <c:v>1.03</c:v>
                </c:pt>
                <c:pt idx="1031">
                  <c:v>1.0309999999999999</c:v>
                </c:pt>
                <c:pt idx="1032">
                  <c:v>1.032</c:v>
                </c:pt>
                <c:pt idx="1033">
                  <c:v>1.0329999999999999</c:v>
                </c:pt>
                <c:pt idx="1034">
                  <c:v>1.034</c:v>
                </c:pt>
                <c:pt idx="1035">
                  <c:v>1.0349999999999999</c:v>
                </c:pt>
                <c:pt idx="1036">
                  <c:v>1.036</c:v>
                </c:pt>
                <c:pt idx="1037">
                  <c:v>1.0369999999999999</c:v>
                </c:pt>
                <c:pt idx="1038">
                  <c:v>1.038</c:v>
                </c:pt>
                <c:pt idx="1039">
                  <c:v>1.0389999999999999</c:v>
                </c:pt>
                <c:pt idx="1040">
                  <c:v>1.04</c:v>
                </c:pt>
                <c:pt idx="1041">
                  <c:v>1.0409999999999999</c:v>
                </c:pt>
                <c:pt idx="1042">
                  <c:v>1.042</c:v>
                </c:pt>
                <c:pt idx="1043">
                  <c:v>1.0429999999999999</c:v>
                </c:pt>
                <c:pt idx="1044">
                  <c:v>1.044</c:v>
                </c:pt>
                <c:pt idx="1045">
                  <c:v>1.0449999999999999</c:v>
                </c:pt>
                <c:pt idx="1046">
                  <c:v>1.046</c:v>
                </c:pt>
                <c:pt idx="1047">
                  <c:v>1.0469999999999999</c:v>
                </c:pt>
                <c:pt idx="1048">
                  <c:v>1.048</c:v>
                </c:pt>
                <c:pt idx="1049">
                  <c:v>1.0489999999999999</c:v>
                </c:pt>
                <c:pt idx="1050">
                  <c:v>1.05</c:v>
                </c:pt>
                <c:pt idx="1051">
                  <c:v>1.0509999999999999</c:v>
                </c:pt>
                <c:pt idx="1052">
                  <c:v>1.052</c:v>
                </c:pt>
                <c:pt idx="1053">
                  <c:v>1.0529999999999999</c:v>
                </c:pt>
                <c:pt idx="1054">
                  <c:v>1.054</c:v>
                </c:pt>
                <c:pt idx="1055">
                  <c:v>1.0549999999999999</c:v>
                </c:pt>
                <c:pt idx="1056">
                  <c:v>1.056</c:v>
                </c:pt>
                <c:pt idx="1057">
                  <c:v>1.0569999999999999</c:v>
                </c:pt>
                <c:pt idx="1058">
                  <c:v>1.0580000000000001</c:v>
                </c:pt>
                <c:pt idx="1059">
                  <c:v>1.0589999999999999</c:v>
                </c:pt>
                <c:pt idx="1060">
                  <c:v>1.06</c:v>
                </c:pt>
                <c:pt idx="1061">
                  <c:v>1.0609999999999999</c:v>
                </c:pt>
                <c:pt idx="1062">
                  <c:v>1.0620000000000001</c:v>
                </c:pt>
                <c:pt idx="1063">
                  <c:v>1.0629999999999999</c:v>
                </c:pt>
                <c:pt idx="1064">
                  <c:v>1.0640000000000001</c:v>
                </c:pt>
                <c:pt idx="1065">
                  <c:v>1.0649999999999999</c:v>
                </c:pt>
                <c:pt idx="1066">
                  <c:v>1.0660000000000001</c:v>
                </c:pt>
                <c:pt idx="1067">
                  <c:v>1.0669999999999999</c:v>
                </c:pt>
                <c:pt idx="1068">
                  <c:v>1.0680000000000001</c:v>
                </c:pt>
                <c:pt idx="1069">
                  <c:v>1.069</c:v>
                </c:pt>
                <c:pt idx="1070">
                  <c:v>1.07</c:v>
                </c:pt>
                <c:pt idx="1071">
                  <c:v>1.071</c:v>
                </c:pt>
                <c:pt idx="1072">
                  <c:v>1.0720000000000001</c:v>
                </c:pt>
                <c:pt idx="1073">
                  <c:v>1.073</c:v>
                </c:pt>
                <c:pt idx="1074">
                  <c:v>1.0740000000000001</c:v>
                </c:pt>
                <c:pt idx="1075">
                  <c:v>1.075</c:v>
                </c:pt>
                <c:pt idx="1076">
                  <c:v>1.0760000000000001</c:v>
                </c:pt>
                <c:pt idx="1077">
                  <c:v>1.077</c:v>
                </c:pt>
                <c:pt idx="1078">
                  <c:v>1.0780000000000001</c:v>
                </c:pt>
                <c:pt idx="1079">
                  <c:v>1.079</c:v>
                </c:pt>
                <c:pt idx="1080">
                  <c:v>1.08</c:v>
                </c:pt>
                <c:pt idx="1081">
                  <c:v>1.081</c:v>
                </c:pt>
                <c:pt idx="1082">
                  <c:v>1.0820000000000001</c:v>
                </c:pt>
                <c:pt idx="1083">
                  <c:v>1.083</c:v>
                </c:pt>
                <c:pt idx="1084">
                  <c:v>1.0840000000000001</c:v>
                </c:pt>
                <c:pt idx="1085">
                  <c:v>1.085</c:v>
                </c:pt>
                <c:pt idx="1086">
                  <c:v>1.0860000000000001</c:v>
                </c:pt>
                <c:pt idx="1087">
                  <c:v>1.087</c:v>
                </c:pt>
                <c:pt idx="1088">
                  <c:v>1.0880000000000001</c:v>
                </c:pt>
                <c:pt idx="1089">
                  <c:v>1.089</c:v>
                </c:pt>
                <c:pt idx="1090">
                  <c:v>1.0900000000000001</c:v>
                </c:pt>
                <c:pt idx="1091">
                  <c:v>1.091</c:v>
                </c:pt>
                <c:pt idx="1092">
                  <c:v>1.0920000000000001</c:v>
                </c:pt>
                <c:pt idx="1093">
                  <c:v>1.093</c:v>
                </c:pt>
                <c:pt idx="1094">
                  <c:v>1.0940000000000001</c:v>
                </c:pt>
                <c:pt idx="1095">
                  <c:v>1.095</c:v>
                </c:pt>
                <c:pt idx="1096">
                  <c:v>1.0960000000000001</c:v>
                </c:pt>
                <c:pt idx="1097">
                  <c:v>1.097</c:v>
                </c:pt>
                <c:pt idx="1098">
                  <c:v>1.0980000000000001</c:v>
                </c:pt>
                <c:pt idx="1099">
                  <c:v>1.099</c:v>
                </c:pt>
                <c:pt idx="1100">
                  <c:v>1.1000000000000001</c:v>
                </c:pt>
                <c:pt idx="1101">
                  <c:v>1.101</c:v>
                </c:pt>
                <c:pt idx="1102">
                  <c:v>1.1020000000000001</c:v>
                </c:pt>
                <c:pt idx="1103">
                  <c:v>1.103</c:v>
                </c:pt>
                <c:pt idx="1104">
                  <c:v>1.1040000000000001</c:v>
                </c:pt>
                <c:pt idx="1105">
                  <c:v>1.105</c:v>
                </c:pt>
                <c:pt idx="1106">
                  <c:v>1.1060000000000001</c:v>
                </c:pt>
                <c:pt idx="1107">
                  <c:v>1.107</c:v>
                </c:pt>
                <c:pt idx="1108">
                  <c:v>1.1080000000000001</c:v>
                </c:pt>
                <c:pt idx="1109">
                  <c:v>1.109</c:v>
                </c:pt>
                <c:pt idx="1110">
                  <c:v>1.1100000000000001</c:v>
                </c:pt>
                <c:pt idx="1111">
                  <c:v>1.111</c:v>
                </c:pt>
                <c:pt idx="1112">
                  <c:v>1.1120000000000001</c:v>
                </c:pt>
                <c:pt idx="1113">
                  <c:v>1.113</c:v>
                </c:pt>
                <c:pt idx="1114">
                  <c:v>1.1140000000000001</c:v>
                </c:pt>
                <c:pt idx="1115">
                  <c:v>1.115</c:v>
                </c:pt>
                <c:pt idx="1116">
                  <c:v>1.1160000000000001</c:v>
                </c:pt>
                <c:pt idx="1117">
                  <c:v>1.117</c:v>
                </c:pt>
                <c:pt idx="1118">
                  <c:v>1.1180000000000001</c:v>
                </c:pt>
                <c:pt idx="1119">
                  <c:v>1.119</c:v>
                </c:pt>
                <c:pt idx="1120">
                  <c:v>1.1200000000000001</c:v>
                </c:pt>
                <c:pt idx="1121">
                  <c:v>1.121</c:v>
                </c:pt>
                <c:pt idx="1122">
                  <c:v>1.1220000000000001</c:v>
                </c:pt>
                <c:pt idx="1123">
                  <c:v>1.123</c:v>
                </c:pt>
                <c:pt idx="1124">
                  <c:v>1.1240000000000001</c:v>
                </c:pt>
                <c:pt idx="1125">
                  <c:v>1.125</c:v>
                </c:pt>
                <c:pt idx="1126">
                  <c:v>1.1260000000000001</c:v>
                </c:pt>
                <c:pt idx="1127">
                  <c:v>1.127</c:v>
                </c:pt>
                <c:pt idx="1128">
                  <c:v>1.1280000000000001</c:v>
                </c:pt>
                <c:pt idx="1129">
                  <c:v>1.129</c:v>
                </c:pt>
                <c:pt idx="1130">
                  <c:v>1.1300000000000001</c:v>
                </c:pt>
                <c:pt idx="1131">
                  <c:v>1.131</c:v>
                </c:pt>
                <c:pt idx="1132">
                  <c:v>1.1320000000000001</c:v>
                </c:pt>
                <c:pt idx="1133">
                  <c:v>1.133</c:v>
                </c:pt>
                <c:pt idx="1134">
                  <c:v>1.1340000000000001</c:v>
                </c:pt>
                <c:pt idx="1135">
                  <c:v>1.135</c:v>
                </c:pt>
                <c:pt idx="1136">
                  <c:v>1.1360000000000001</c:v>
                </c:pt>
                <c:pt idx="1137">
                  <c:v>1.137</c:v>
                </c:pt>
                <c:pt idx="1138">
                  <c:v>1.1380000000000001</c:v>
                </c:pt>
                <c:pt idx="1139">
                  <c:v>1.139</c:v>
                </c:pt>
                <c:pt idx="1140">
                  <c:v>1.1400000000000001</c:v>
                </c:pt>
                <c:pt idx="1141">
                  <c:v>1.141</c:v>
                </c:pt>
                <c:pt idx="1142">
                  <c:v>1.1420000000000001</c:v>
                </c:pt>
                <c:pt idx="1143">
                  <c:v>1.143</c:v>
                </c:pt>
                <c:pt idx="1144">
                  <c:v>1.1440000000000001</c:v>
                </c:pt>
                <c:pt idx="1145">
                  <c:v>1.145</c:v>
                </c:pt>
                <c:pt idx="1146">
                  <c:v>1.1460000000000001</c:v>
                </c:pt>
                <c:pt idx="1147">
                  <c:v>1.147</c:v>
                </c:pt>
                <c:pt idx="1148">
                  <c:v>1.1480000000000001</c:v>
                </c:pt>
                <c:pt idx="1149">
                  <c:v>1.149</c:v>
                </c:pt>
                <c:pt idx="1150">
                  <c:v>1.1500000000000001</c:v>
                </c:pt>
                <c:pt idx="1151">
                  <c:v>1.151</c:v>
                </c:pt>
                <c:pt idx="1152">
                  <c:v>1.1520000000000001</c:v>
                </c:pt>
                <c:pt idx="1153">
                  <c:v>1.153</c:v>
                </c:pt>
                <c:pt idx="1154">
                  <c:v>1.1539999999999999</c:v>
                </c:pt>
                <c:pt idx="1155">
                  <c:v>1.155</c:v>
                </c:pt>
                <c:pt idx="1156">
                  <c:v>1.1559999999999999</c:v>
                </c:pt>
                <c:pt idx="1157">
                  <c:v>1.157</c:v>
                </c:pt>
                <c:pt idx="1158">
                  <c:v>1.1579999999999999</c:v>
                </c:pt>
                <c:pt idx="1159">
                  <c:v>1.159</c:v>
                </c:pt>
                <c:pt idx="1160">
                  <c:v>1.1599999999999999</c:v>
                </c:pt>
                <c:pt idx="1161">
                  <c:v>1.161</c:v>
                </c:pt>
                <c:pt idx="1162">
                  <c:v>1.1619999999999999</c:v>
                </c:pt>
                <c:pt idx="1163">
                  <c:v>1.163</c:v>
                </c:pt>
                <c:pt idx="1164">
                  <c:v>1.1639999999999999</c:v>
                </c:pt>
                <c:pt idx="1165">
                  <c:v>1.165</c:v>
                </c:pt>
                <c:pt idx="1166">
                  <c:v>1.1659999999999999</c:v>
                </c:pt>
                <c:pt idx="1167">
                  <c:v>1.167</c:v>
                </c:pt>
                <c:pt idx="1168">
                  <c:v>1.1679999999999999</c:v>
                </c:pt>
                <c:pt idx="1169">
                  <c:v>1.169</c:v>
                </c:pt>
                <c:pt idx="1170">
                  <c:v>1.17</c:v>
                </c:pt>
                <c:pt idx="1171">
                  <c:v>1.171</c:v>
                </c:pt>
                <c:pt idx="1172">
                  <c:v>1.1719999999999999</c:v>
                </c:pt>
                <c:pt idx="1173">
                  <c:v>1.173</c:v>
                </c:pt>
                <c:pt idx="1174">
                  <c:v>1.1739999999999999</c:v>
                </c:pt>
                <c:pt idx="1175">
                  <c:v>1.175</c:v>
                </c:pt>
                <c:pt idx="1176">
                  <c:v>1.1759999999999999</c:v>
                </c:pt>
                <c:pt idx="1177">
                  <c:v>1.177</c:v>
                </c:pt>
                <c:pt idx="1178">
                  <c:v>1.1779999999999999</c:v>
                </c:pt>
                <c:pt idx="1179">
                  <c:v>1.179</c:v>
                </c:pt>
                <c:pt idx="1180">
                  <c:v>1.18</c:v>
                </c:pt>
                <c:pt idx="1181">
                  <c:v>1.181</c:v>
                </c:pt>
                <c:pt idx="1182">
                  <c:v>1.1819999999999999</c:v>
                </c:pt>
                <c:pt idx="1183">
                  <c:v>1.1830000000000001</c:v>
                </c:pt>
                <c:pt idx="1184">
                  <c:v>1.1839999999999999</c:v>
                </c:pt>
                <c:pt idx="1185">
                  <c:v>1.1850000000000001</c:v>
                </c:pt>
                <c:pt idx="1186">
                  <c:v>1.1859999999999999</c:v>
                </c:pt>
                <c:pt idx="1187">
                  <c:v>1.1870000000000001</c:v>
                </c:pt>
                <c:pt idx="1188">
                  <c:v>1.1879999999999999</c:v>
                </c:pt>
                <c:pt idx="1189">
                  <c:v>1.1890000000000001</c:v>
                </c:pt>
                <c:pt idx="1190">
                  <c:v>1.19</c:v>
                </c:pt>
                <c:pt idx="1191">
                  <c:v>1.1910000000000001</c:v>
                </c:pt>
                <c:pt idx="1192">
                  <c:v>1.1919999999999999</c:v>
                </c:pt>
                <c:pt idx="1193">
                  <c:v>1.1930000000000001</c:v>
                </c:pt>
                <c:pt idx="1194">
                  <c:v>1.194</c:v>
                </c:pt>
                <c:pt idx="1195">
                  <c:v>1.1950000000000001</c:v>
                </c:pt>
                <c:pt idx="1196">
                  <c:v>1.196</c:v>
                </c:pt>
                <c:pt idx="1197">
                  <c:v>1.1970000000000001</c:v>
                </c:pt>
                <c:pt idx="1198">
                  <c:v>1.198</c:v>
                </c:pt>
                <c:pt idx="1199">
                  <c:v>1.1990000000000001</c:v>
                </c:pt>
                <c:pt idx="1200">
                  <c:v>1.2</c:v>
                </c:pt>
                <c:pt idx="1201">
                  <c:v>1.2010000000000001</c:v>
                </c:pt>
                <c:pt idx="1202">
                  <c:v>1.202</c:v>
                </c:pt>
                <c:pt idx="1203">
                  <c:v>1.2030000000000001</c:v>
                </c:pt>
                <c:pt idx="1204">
                  <c:v>1.204</c:v>
                </c:pt>
                <c:pt idx="1205">
                  <c:v>1.2050000000000001</c:v>
                </c:pt>
                <c:pt idx="1206">
                  <c:v>1.206</c:v>
                </c:pt>
                <c:pt idx="1207">
                  <c:v>1.2070000000000001</c:v>
                </c:pt>
                <c:pt idx="1208">
                  <c:v>1.208</c:v>
                </c:pt>
                <c:pt idx="1209">
                  <c:v>1.2090000000000001</c:v>
                </c:pt>
                <c:pt idx="1210">
                  <c:v>1.21</c:v>
                </c:pt>
                <c:pt idx="1211">
                  <c:v>1.2110000000000001</c:v>
                </c:pt>
                <c:pt idx="1212">
                  <c:v>1.212</c:v>
                </c:pt>
                <c:pt idx="1213">
                  <c:v>1.2130000000000001</c:v>
                </c:pt>
                <c:pt idx="1214">
                  <c:v>1.214</c:v>
                </c:pt>
                <c:pt idx="1215">
                  <c:v>1.2150000000000001</c:v>
                </c:pt>
                <c:pt idx="1216">
                  <c:v>1.216</c:v>
                </c:pt>
                <c:pt idx="1217">
                  <c:v>1.2170000000000001</c:v>
                </c:pt>
                <c:pt idx="1218">
                  <c:v>1.218</c:v>
                </c:pt>
                <c:pt idx="1219">
                  <c:v>1.2190000000000001</c:v>
                </c:pt>
                <c:pt idx="1220">
                  <c:v>1.22</c:v>
                </c:pt>
                <c:pt idx="1221">
                  <c:v>1.2210000000000001</c:v>
                </c:pt>
                <c:pt idx="1222">
                  <c:v>1.222</c:v>
                </c:pt>
                <c:pt idx="1223">
                  <c:v>1.2230000000000001</c:v>
                </c:pt>
                <c:pt idx="1224">
                  <c:v>1.224</c:v>
                </c:pt>
                <c:pt idx="1225">
                  <c:v>1.2250000000000001</c:v>
                </c:pt>
                <c:pt idx="1226">
                  <c:v>1.226</c:v>
                </c:pt>
                <c:pt idx="1227">
                  <c:v>1.2270000000000001</c:v>
                </c:pt>
                <c:pt idx="1228">
                  <c:v>1.228</c:v>
                </c:pt>
                <c:pt idx="1229">
                  <c:v>1.2290000000000001</c:v>
                </c:pt>
                <c:pt idx="1230">
                  <c:v>1.23</c:v>
                </c:pt>
                <c:pt idx="1231">
                  <c:v>1.2310000000000001</c:v>
                </c:pt>
                <c:pt idx="1232">
                  <c:v>1.232</c:v>
                </c:pt>
                <c:pt idx="1233">
                  <c:v>1.2330000000000001</c:v>
                </c:pt>
                <c:pt idx="1234">
                  <c:v>1.234</c:v>
                </c:pt>
                <c:pt idx="1235">
                  <c:v>1.2350000000000001</c:v>
                </c:pt>
                <c:pt idx="1236">
                  <c:v>1.236</c:v>
                </c:pt>
                <c:pt idx="1237">
                  <c:v>1.2370000000000001</c:v>
                </c:pt>
                <c:pt idx="1238">
                  <c:v>1.238</c:v>
                </c:pt>
                <c:pt idx="1239">
                  <c:v>1.2390000000000001</c:v>
                </c:pt>
                <c:pt idx="1240">
                  <c:v>1.24</c:v>
                </c:pt>
                <c:pt idx="1241">
                  <c:v>1.2410000000000001</c:v>
                </c:pt>
                <c:pt idx="1242">
                  <c:v>1.242</c:v>
                </c:pt>
                <c:pt idx="1243">
                  <c:v>1.2430000000000001</c:v>
                </c:pt>
                <c:pt idx="1244">
                  <c:v>1.244</c:v>
                </c:pt>
                <c:pt idx="1245">
                  <c:v>1.2450000000000001</c:v>
                </c:pt>
                <c:pt idx="1246">
                  <c:v>1.246</c:v>
                </c:pt>
                <c:pt idx="1247">
                  <c:v>1.2470000000000001</c:v>
                </c:pt>
                <c:pt idx="1248">
                  <c:v>1.248</c:v>
                </c:pt>
                <c:pt idx="1249">
                  <c:v>1.2490000000000001</c:v>
                </c:pt>
                <c:pt idx="1250">
                  <c:v>1.25</c:v>
                </c:pt>
                <c:pt idx="1251">
                  <c:v>1.2510000000000001</c:v>
                </c:pt>
                <c:pt idx="1252">
                  <c:v>1.252</c:v>
                </c:pt>
                <c:pt idx="1253">
                  <c:v>1.2530000000000001</c:v>
                </c:pt>
                <c:pt idx="1254">
                  <c:v>1.254</c:v>
                </c:pt>
                <c:pt idx="1255">
                  <c:v>1.2550000000000001</c:v>
                </c:pt>
                <c:pt idx="1256">
                  <c:v>1.256</c:v>
                </c:pt>
                <c:pt idx="1257">
                  <c:v>1.2570000000000001</c:v>
                </c:pt>
                <c:pt idx="1258">
                  <c:v>1.258</c:v>
                </c:pt>
                <c:pt idx="1259">
                  <c:v>1.2590000000000001</c:v>
                </c:pt>
                <c:pt idx="1260">
                  <c:v>1.26</c:v>
                </c:pt>
                <c:pt idx="1261">
                  <c:v>1.2610000000000001</c:v>
                </c:pt>
                <c:pt idx="1262">
                  <c:v>1.262</c:v>
                </c:pt>
                <c:pt idx="1263">
                  <c:v>1.2630000000000001</c:v>
                </c:pt>
                <c:pt idx="1264">
                  <c:v>1.264</c:v>
                </c:pt>
                <c:pt idx="1265">
                  <c:v>1.2650000000000001</c:v>
                </c:pt>
                <c:pt idx="1266">
                  <c:v>1.266</c:v>
                </c:pt>
                <c:pt idx="1267">
                  <c:v>1.2670000000000001</c:v>
                </c:pt>
                <c:pt idx="1268">
                  <c:v>1.268</c:v>
                </c:pt>
                <c:pt idx="1269">
                  <c:v>1.2690000000000001</c:v>
                </c:pt>
                <c:pt idx="1270">
                  <c:v>1.27</c:v>
                </c:pt>
                <c:pt idx="1271">
                  <c:v>1.2710000000000001</c:v>
                </c:pt>
                <c:pt idx="1272">
                  <c:v>1.272</c:v>
                </c:pt>
                <c:pt idx="1273">
                  <c:v>1.2730000000000001</c:v>
                </c:pt>
                <c:pt idx="1274">
                  <c:v>1.274</c:v>
                </c:pt>
                <c:pt idx="1275">
                  <c:v>1.2750000000000001</c:v>
                </c:pt>
                <c:pt idx="1276">
                  <c:v>1.276</c:v>
                </c:pt>
                <c:pt idx="1277">
                  <c:v>1.2770000000000001</c:v>
                </c:pt>
                <c:pt idx="1278">
                  <c:v>1.278</c:v>
                </c:pt>
                <c:pt idx="1279">
                  <c:v>1.2790000000000001</c:v>
                </c:pt>
                <c:pt idx="1280">
                  <c:v>1.28</c:v>
                </c:pt>
                <c:pt idx="1281">
                  <c:v>1.2809999999999999</c:v>
                </c:pt>
                <c:pt idx="1282">
                  <c:v>1.282</c:v>
                </c:pt>
                <c:pt idx="1283">
                  <c:v>1.2829999999999999</c:v>
                </c:pt>
                <c:pt idx="1284">
                  <c:v>1.284</c:v>
                </c:pt>
                <c:pt idx="1285">
                  <c:v>1.2849999999999999</c:v>
                </c:pt>
                <c:pt idx="1286">
                  <c:v>1.286</c:v>
                </c:pt>
                <c:pt idx="1287">
                  <c:v>1.2869999999999999</c:v>
                </c:pt>
                <c:pt idx="1288">
                  <c:v>1.288</c:v>
                </c:pt>
                <c:pt idx="1289">
                  <c:v>1.2889999999999999</c:v>
                </c:pt>
                <c:pt idx="1290">
                  <c:v>1.29</c:v>
                </c:pt>
                <c:pt idx="1291">
                  <c:v>1.2909999999999999</c:v>
                </c:pt>
                <c:pt idx="1292">
                  <c:v>1.292</c:v>
                </c:pt>
                <c:pt idx="1293">
                  <c:v>1.2929999999999999</c:v>
                </c:pt>
                <c:pt idx="1294">
                  <c:v>1.294</c:v>
                </c:pt>
                <c:pt idx="1295">
                  <c:v>1.2949999999999999</c:v>
                </c:pt>
                <c:pt idx="1296">
                  <c:v>1.296</c:v>
                </c:pt>
                <c:pt idx="1297">
                  <c:v>1.2969999999999999</c:v>
                </c:pt>
                <c:pt idx="1298">
                  <c:v>1.298</c:v>
                </c:pt>
                <c:pt idx="1299">
                  <c:v>1.2989999999999999</c:v>
                </c:pt>
                <c:pt idx="1300">
                  <c:v>1.3</c:v>
                </c:pt>
                <c:pt idx="1301">
                  <c:v>1.3009999999999999</c:v>
                </c:pt>
                <c:pt idx="1302">
                  <c:v>1.302</c:v>
                </c:pt>
                <c:pt idx="1303">
                  <c:v>1.3029999999999999</c:v>
                </c:pt>
                <c:pt idx="1304">
                  <c:v>1.304</c:v>
                </c:pt>
                <c:pt idx="1305">
                  <c:v>1.3049999999999999</c:v>
                </c:pt>
                <c:pt idx="1306">
                  <c:v>1.306</c:v>
                </c:pt>
                <c:pt idx="1307">
                  <c:v>1.3069999999999999</c:v>
                </c:pt>
                <c:pt idx="1308">
                  <c:v>1.3080000000000001</c:v>
                </c:pt>
                <c:pt idx="1309">
                  <c:v>1.3089999999999999</c:v>
                </c:pt>
                <c:pt idx="1310">
                  <c:v>1.31</c:v>
                </c:pt>
                <c:pt idx="1311">
                  <c:v>1.3109999999999999</c:v>
                </c:pt>
                <c:pt idx="1312">
                  <c:v>1.3120000000000001</c:v>
                </c:pt>
                <c:pt idx="1313">
                  <c:v>1.3129999999999999</c:v>
                </c:pt>
                <c:pt idx="1314">
                  <c:v>1.3140000000000001</c:v>
                </c:pt>
                <c:pt idx="1315">
                  <c:v>1.3149999999999999</c:v>
                </c:pt>
                <c:pt idx="1316">
                  <c:v>1.3160000000000001</c:v>
                </c:pt>
                <c:pt idx="1317">
                  <c:v>1.3169999999999999</c:v>
                </c:pt>
                <c:pt idx="1318">
                  <c:v>1.3180000000000001</c:v>
                </c:pt>
                <c:pt idx="1319">
                  <c:v>1.319</c:v>
                </c:pt>
                <c:pt idx="1320">
                  <c:v>1.32</c:v>
                </c:pt>
                <c:pt idx="1321">
                  <c:v>1.321</c:v>
                </c:pt>
                <c:pt idx="1322">
                  <c:v>1.3220000000000001</c:v>
                </c:pt>
                <c:pt idx="1323">
                  <c:v>1.323</c:v>
                </c:pt>
                <c:pt idx="1324">
                  <c:v>1.3240000000000001</c:v>
                </c:pt>
                <c:pt idx="1325">
                  <c:v>1.325</c:v>
                </c:pt>
                <c:pt idx="1326">
                  <c:v>1.3260000000000001</c:v>
                </c:pt>
                <c:pt idx="1327">
                  <c:v>1.327</c:v>
                </c:pt>
                <c:pt idx="1328">
                  <c:v>1.3280000000000001</c:v>
                </c:pt>
                <c:pt idx="1329">
                  <c:v>1.329</c:v>
                </c:pt>
                <c:pt idx="1330">
                  <c:v>1.33</c:v>
                </c:pt>
                <c:pt idx="1331">
                  <c:v>1.331</c:v>
                </c:pt>
                <c:pt idx="1332">
                  <c:v>1.3320000000000001</c:v>
                </c:pt>
                <c:pt idx="1333">
                  <c:v>1.333</c:v>
                </c:pt>
                <c:pt idx="1334">
                  <c:v>1.3340000000000001</c:v>
                </c:pt>
                <c:pt idx="1335">
                  <c:v>1.335</c:v>
                </c:pt>
                <c:pt idx="1336">
                  <c:v>1.3360000000000001</c:v>
                </c:pt>
                <c:pt idx="1337">
                  <c:v>1.337</c:v>
                </c:pt>
                <c:pt idx="1338">
                  <c:v>1.3380000000000001</c:v>
                </c:pt>
                <c:pt idx="1339">
                  <c:v>1.339</c:v>
                </c:pt>
                <c:pt idx="1340">
                  <c:v>1.34</c:v>
                </c:pt>
                <c:pt idx="1341">
                  <c:v>1.341</c:v>
                </c:pt>
                <c:pt idx="1342">
                  <c:v>1.3420000000000001</c:v>
                </c:pt>
                <c:pt idx="1343">
                  <c:v>1.343</c:v>
                </c:pt>
                <c:pt idx="1344">
                  <c:v>1.3440000000000001</c:v>
                </c:pt>
                <c:pt idx="1345">
                  <c:v>1.345</c:v>
                </c:pt>
                <c:pt idx="1346">
                  <c:v>1.3460000000000001</c:v>
                </c:pt>
                <c:pt idx="1347">
                  <c:v>1.347</c:v>
                </c:pt>
                <c:pt idx="1348">
                  <c:v>1.3480000000000001</c:v>
                </c:pt>
                <c:pt idx="1349">
                  <c:v>1.349</c:v>
                </c:pt>
                <c:pt idx="1350">
                  <c:v>1.35</c:v>
                </c:pt>
              </c:numCache>
            </c:numRef>
          </c:xVal>
          <c:yVal>
            <c:numRef>
              <c:f>[IR_CYL.xlsx]Лист1!$F$3:$F$1353</c:f>
              <c:numCache>
                <c:formatCode>General</c:formatCode>
                <c:ptCount val="1351"/>
                <c:pt idx="0">
                  <c:v>1.4963636005805361</c:v>
                </c:pt>
                <c:pt idx="1">
                  <c:v>1.4962679938356518</c:v>
                </c:pt>
                <c:pt idx="2">
                  <c:v>1.4961721069414746</c:v>
                </c:pt>
                <c:pt idx="3">
                  <c:v>1.4960759383808597</c:v>
                </c:pt>
                <c:pt idx="4">
                  <c:v>1.4959794863801983</c:v>
                </c:pt>
                <c:pt idx="5">
                  <c:v>1.4958827489094175</c:v>
                </c:pt>
                <c:pt idx="6">
                  <c:v>1.4957857239272938</c:v>
                </c:pt>
                <c:pt idx="7">
                  <c:v>1.4956884093926039</c:v>
                </c:pt>
                <c:pt idx="8">
                  <c:v>1.4955908032641243</c:v>
                </c:pt>
                <c:pt idx="9">
                  <c:v>1.4954929035006315</c:v>
                </c:pt>
                <c:pt idx="10">
                  <c:v>1.4953947080609016</c:v>
                </c:pt>
                <c:pt idx="11">
                  <c:v>1.495296214970848</c:v>
                </c:pt>
                <c:pt idx="12">
                  <c:v>1.4951974225249263</c:v>
                </c:pt>
                <c:pt idx="13">
                  <c:v>1.4950983290847293</c:v>
                </c:pt>
                <c:pt idx="14">
                  <c:v>1.4949989330118492</c:v>
                </c:pt>
                <c:pt idx="15">
                  <c:v>1.4948992326678783</c:v>
                </c:pt>
                <c:pt idx="16">
                  <c:v>1.4947992248482282</c:v>
                </c:pt>
                <c:pt idx="17">
                  <c:v>1.494698900083588</c:v>
                </c:pt>
                <c:pt idx="18">
                  <c:v>1.4945982473252519</c:v>
                </c:pt>
                <c:pt idx="19">
                  <c:v>1.494497255220596</c:v>
                </c:pt>
                <c:pt idx="20">
                  <c:v>1.4943959121130774</c:v>
                </c:pt>
                <c:pt idx="21">
                  <c:v>1.4942942063329403</c:v>
                </c:pt>
                <c:pt idx="22">
                  <c:v>1.4941921262104281</c:v>
                </c:pt>
                <c:pt idx="23">
                  <c:v>1.4940896601209108</c:v>
                </c:pt>
                <c:pt idx="24">
                  <c:v>1.493986797477679</c:v>
                </c:pt>
                <c:pt idx="25">
                  <c:v>1.4938835287319416</c:v>
                </c:pt>
                <c:pt idx="26">
                  <c:v>1.4937798444117776</c:v>
                </c:pt>
                <c:pt idx="27">
                  <c:v>1.4936757351722372</c:v>
                </c:pt>
                <c:pt idx="28">
                  <c:v>1.4935711917001135</c:v>
                </c:pt>
                <c:pt idx="29">
                  <c:v>1.4934662046822</c:v>
                </c:pt>
                <c:pt idx="30">
                  <c:v>1.4933607648052898</c:v>
                </c:pt>
                <c:pt idx="31">
                  <c:v>1.4932548626196254</c:v>
                </c:pt>
                <c:pt idx="32">
                  <c:v>1.4931484881292447</c:v>
                </c:pt>
                <c:pt idx="33">
                  <c:v>1.4930416311989774</c:v>
                </c:pt>
                <c:pt idx="34">
                  <c:v>1.4929342816325284</c:v>
                </c:pt>
                <c:pt idx="35">
                  <c:v>1.4928264291724782</c:v>
                </c:pt>
                <c:pt idx="36">
                  <c:v>1.49271806355875</c:v>
                </c:pt>
                <c:pt idx="37">
                  <c:v>1.4926091745312662</c:v>
                </c:pt>
                <c:pt idx="38">
                  <c:v>1.4924997518215535</c:v>
                </c:pt>
                <c:pt idx="39">
                  <c:v>1.4923897849680172</c:v>
                </c:pt>
                <c:pt idx="40">
                  <c:v>1.4922792633159423</c:v>
                </c:pt>
                <c:pt idx="41">
                  <c:v>1.4921681761082604</c:v>
                </c:pt>
                <c:pt idx="42">
                  <c:v>1.4920565122120779</c:v>
                </c:pt>
                <c:pt idx="43">
                  <c:v>1.4919442604005442</c:v>
                </c:pt>
                <c:pt idx="44">
                  <c:v>1.4918314094468088</c:v>
                </c:pt>
                <c:pt idx="45">
                  <c:v>1.4917179481240213</c:v>
                </c:pt>
                <c:pt idx="46">
                  <c:v>1.4916038651373948</c:v>
                </c:pt>
                <c:pt idx="47">
                  <c:v>1.4914891489203976</c:v>
                </c:pt>
                <c:pt idx="48">
                  <c:v>1.4913737878421796</c:v>
                </c:pt>
                <c:pt idx="49">
                  <c:v>1.4912577703551084</c:v>
                </c:pt>
                <c:pt idx="50">
                  <c:v>1.4911410849947704</c:v>
                </c:pt>
                <c:pt idx="51">
                  <c:v>1.4910237203003696</c:v>
                </c:pt>
                <c:pt idx="52">
                  <c:v>1.4909056648111101</c:v>
                </c:pt>
                <c:pt idx="53">
                  <c:v>1.4907869070533568</c:v>
                </c:pt>
                <c:pt idx="54">
                  <c:v>1.4906674352581717</c:v>
                </c:pt>
                <c:pt idx="55">
                  <c:v>1.4905472373613122</c:v>
                </c:pt>
                <c:pt idx="56">
                  <c:v>1.4904263013375008</c:v>
                </c:pt>
                <c:pt idx="57">
                  <c:v>1.4903046153686705</c:v>
                </c:pt>
                <c:pt idx="58">
                  <c:v>1.4901821676885587</c:v>
                </c:pt>
                <c:pt idx="59">
                  <c:v>1.4900589465309027</c:v>
                </c:pt>
                <c:pt idx="60">
                  <c:v>1.4899349401294388</c:v>
                </c:pt>
                <c:pt idx="61">
                  <c:v>1.4898101365815675</c:v>
                </c:pt>
                <c:pt idx="62">
                  <c:v>1.489684523439341</c:v>
                </c:pt>
                <c:pt idx="63">
                  <c:v>1.489558088042938</c:v>
                </c:pt>
                <c:pt idx="64">
                  <c:v>1.4894308159951781</c:v>
                </c:pt>
                <c:pt idx="65">
                  <c:v>1.4893026911615219</c:v>
                </c:pt>
                <c:pt idx="66">
                  <c:v>1.4891736973318939</c:v>
                </c:pt>
                <c:pt idx="67">
                  <c:v>1.4890438182962171</c:v>
                </c:pt>
                <c:pt idx="68">
                  <c:v>1.4889130378288162</c:v>
                </c:pt>
                <c:pt idx="69">
                  <c:v>1.4887813393452332</c:v>
                </c:pt>
                <c:pt idx="70">
                  <c:v>1.4886487059022253</c:v>
                </c:pt>
                <c:pt idx="71">
                  <c:v>1.4885151226854598</c:v>
                </c:pt>
                <c:pt idx="72">
                  <c:v>1.4883805834586308</c:v>
                </c:pt>
                <c:pt idx="73">
                  <c:v>1.4882450841299382</c:v>
                </c:pt>
                <c:pt idx="74">
                  <c:v>1.4881086206075835</c:v>
                </c:pt>
                <c:pt idx="75">
                  <c:v>1.487971188799768</c:v>
                </c:pt>
                <c:pt idx="76">
                  <c:v>1.4878327844300316</c:v>
                </c:pt>
                <c:pt idx="77">
                  <c:v>1.487693402483274</c:v>
                </c:pt>
                <c:pt idx="78">
                  <c:v>1.4875530367354071</c:v>
                </c:pt>
                <c:pt idx="79">
                  <c:v>1.4874116574028282</c:v>
                </c:pt>
                <c:pt idx="80">
                  <c:v>1.4872692111424206</c:v>
                </c:pt>
                <c:pt idx="81">
                  <c:v>1.4871256435867397</c:v>
                </c:pt>
                <c:pt idx="82">
                  <c:v>1.4869809003683425</c:v>
                </c:pt>
                <c:pt idx="83">
                  <c:v>1.4868349270975898</c:v>
                </c:pt>
                <c:pt idx="84">
                  <c:v>1.4866876688743762</c:v>
                </c:pt>
                <c:pt idx="85">
                  <c:v>1.4865390702881278</c:v>
                </c:pt>
                <c:pt idx="86">
                  <c:v>1.4863891063191401</c:v>
                </c:pt>
                <c:pt idx="87">
                  <c:v>1.4862378735999626</c:v>
                </c:pt>
                <c:pt idx="88">
                  <c:v>1.4860854991762091</c:v>
                </c:pt>
                <c:pt idx="89">
                  <c:v>1.4859321100934926</c:v>
                </c:pt>
                <c:pt idx="90">
                  <c:v>1.4857778333974268</c:v>
                </c:pt>
                <c:pt idx="91">
                  <c:v>1.4856227958771036</c:v>
                </c:pt>
                <c:pt idx="92">
                  <c:v>1.4854671232955314</c:v>
                </c:pt>
                <c:pt idx="93">
                  <c:v>1.4853109327568088</c:v>
                </c:pt>
                <c:pt idx="94">
                  <c:v>1.4851541481100807</c:v>
                </c:pt>
                <c:pt idx="95">
                  <c:v>1.4849964999495391</c:v>
                </c:pt>
                <c:pt idx="96">
                  <c:v>1.484837710466987</c:v>
                </c:pt>
                <c:pt idx="97">
                  <c:v>1.4846775018542273</c:v>
                </c:pt>
                <c:pt idx="98">
                  <c:v>1.4845155962721326</c:v>
                </c:pt>
                <c:pt idx="99">
                  <c:v>1.4843517151701917</c:v>
                </c:pt>
                <c:pt idx="100">
                  <c:v>1.4841855792865075</c:v>
                </c:pt>
                <c:pt idx="101">
                  <c:v>1.4840169800011092</c:v>
                </c:pt>
                <c:pt idx="102">
                  <c:v>1.4838459913854489</c:v>
                </c:pt>
                <c:pt idx="103">
                  <c:v>1.4836727581838345</c:v>
                </c:pt>
                <c:pt idx="104">
                  <c:v>1.4834974251405735</c:v>
                </c:pt>
                <c:pt idx="105">
                  <c:v>1.483320136999974</c:v>
                </c:pt>
                <c:pt idx="106">
                  <c:v>1.4831410381753609</c:v>
                </c:pt>
                <c:pt idx="107">
                  <c:v>1.4829602717561272</c:v>
                </c:pt>
                <c:pt idx="108">
                  <c:v>1.4827779805006842</c:v>
                </c:pt>
                <c:pt idx="109">
                  <c:v>1.4825943071674417</c:v>
                </c:pt>
                <c:pt idx="110">
                  <c:v>1.4824093945148107</c:v>
                </c:pt>
                <c:pt idx="111">
                  <c:v>1.4822233456056597</c:v>
                </c:pt>
                <c:pt idx="112">
                  <c:v>1.4820361047206894</c:v>
                </c:pt>
                <c:pt idx="113">
                  <c:v>1.4818475763989769</c:v>
                </c:pt>
                <c:pt idx="114">
                  <c:v>1.4816576641197128</c:v>
                </c:pt>
                <c:pt idx="115">
                  <c:v>1.4814662703022012</c:v>
                </c:pt>
                <c:pt idx="116">
                  <c:v>1.4812732973196641</c:v>
                </c:pt>
                <c:pt idx="117">
                  <c:v>1.4810786475453244</c:v>
                </c:pt>
                <c:pt idx="118">
                  <c:v>1.4808822233524037</c:v>
                </c:pt>
                <c:pt idx="119">
                  <c:v>1.4806839271141246</c:v>
                </c:pt>
                <c:pt idx="120">
                  <c:v>1.4804836612037089</c:v>
                </c:pt>
                <c:pt idx="121">
                  <c:v>1.4802813427038197</c:v>
                </c:pt>
                <c:pt idx="122">
                  <c:v>1.4800769475348809</c:v>
                </c:pt>
                <c:pt idx="123">
                  <c:v>1.4798704663267574</c:v>
                </c:pt>
                <c:pt idx="124">
                  <c:v>1.4796618897093137</c:v>
                </c:pt>
                <c:pt idx="125">
                  <c:v>1.4794512083124143</c:v>
                </c:pt>
                <c:pt idx="126">
                  <c:v>1.4792384127659239</c:v>
                </c:pt>
                <c:pt idx="127">
                  <c:v>1.4790234936997073</c:v>
                </c:pt>
                <c:pt idx="128">
                  <c:v>1.4788064416775071</c:v>
                </c:pt>
                <c:pt idx="129">
                  <c:v>1.4785872457422677</c:v>
                </c:pt>
                <c:pt idx="130">
                  <c:v>1.4783658934161334</c:v>
                </c:pt>
                <c:pt idx="131">
                  <c:v>1.4781423679577304</c:v>
                </c:pt>
                <c:pt idx="132">
                  <c:v>1.4779166358360933</c:v>
                </c:pt>
                <c:pt idx="133">
                  <c:v>1.4776886593228595</c:v>
                </c:pt>
                <c:pt idx="134">
                  <c:v>1.4774584006896667</c:v>
                </c:pt>
                <c:pt idx="135">
                  <c:v>1.477225822208152</c:v>
                </c:pt>
                <c:pt idx="136">
                  <c:v>1.4769908855769756</c:v>
                </c:pt>
                <c:pt idx="137">
                  <c:v>1.4767535502028908</c:v>
                </c:pt>
                <c:pt idx="138">
                  <c:v>1.4765137749196739</c:v>
                </c:pt>
                <c:pt idx="139">
                  <c:v>1.4762715185611008</c:v>
                </c:pt>
                <c:pt idx="140">
                  <c:v>1.4760267399609479</c:v>
                </c:pt>
                <c:pt idx="141">
                  <c:v>1.4757793989314547</c:v>
                </c:pt>
                <c:pt idx="142">
                  <c:v>1.4755294591987149</c:v>
                </c:pt>
                <c:pt idx="143">
                  <c:v>1.4752768853762923</c:v>
                </c:pt>
                <c:pt idx="144">
                  <c:v>1.4750216399849039</c:v>
                </c:pt>
                <c:pt idx="145">
                  <c:v>1.47476368345242</c:v>
                </c:pt>
                <c:pt idx="146">
                  <c:v>1.4745029761157178</c:v>
                </c:pt>
                <c:pt idx="147">
                  <c:v>1.4742394783116737</c:v>
                </c:pt>
                <c:pt idx="148">
                  <c:v>1.4739731503771649</c:v>
                </c:pt>
                <c:pt idx="149">
                  <c:v>1.4737039526490681</c:v>
                </c:pt>
                <c:pt idx="150">
                  <c:v>1.4734318454642601</c:v>
                </c:pt>
                <c:pt idx="151">
                  <c:v>1.4731567878923015</c:v>
                </c:pt>
                <c:pt idx="152">
                  <c:v>1.4728787339334843</c:v>
                </c:pt>
                <c:pt idx="153">
                  <c:v>1.4725976363207847</c:v>
                </c:pt>
                <c:pt idx="154">
                  <c:v>1.4723134477871782</c:v>
                </c:pt>
                <c:pt idx="155">
                  <c:v>1.4720261210656409</c:v>
                </c:pt>
                <c:pt idx="156">
                  <c:v>1.471735608889148</c:v>
                </c:pt>
                <c:pt idx="157">
                  <c:v>1.4714418639906757</c:v>
                </c:pt>
                <c:pt idx="158">
                  <c:v>1.4711448389758355</c:v>
                </c:pt>
                <c:pt idx="159">
                  <c:v>1.4708444835208634</c:v>
                </c:pt>
                <c:pt idx="160">
                  <c:v>1.4705407443726193</c:v>
                </c:pt>
                <c:pt idx="161">
                  <c:v>1.470233568119109</c:v>
                </c:pt>
                <c:pt idx="162">
                  <c:v>1.4699229012223776</c:v>
                </c:pt>
                <c:pt idx="163">
                  <c:v>1.4696086901129795</c:v>
                </c:pt>
                <c:pt idx="164">
                  <c:v>1.4692908812214689</c:v>
                </c:pt>
                <c:pt idx="165">
                  <c:v>1.468969420978401</c:v>
                </c:pt>
                <c:pt idx="166">
                  <c:v>1.4686442546702374</c:v>
                </c:pt>
                <c:pt idx="167">
                  <c:v>1.4683153230070676</c:v>
                </c:pt>
                <c:pt idx="168">
                  <c:v>1.4679825655548882</c:v>
                </c:pt>
                <c:pt idx="169">
                  <c:v>1.4676459218796964</c:v>
                </c:pt>
                <c:pt idx="170">
                  <c:v>1.4673053315474884</c:v>
                </c:pt>
                <c:pt idx="171">
                  <c:v>1.4669607338424313</c:v>
                </c:pt>
                <c:pt idx="172">
                  <c:v>1.46661206692137</c:v>
                </c:pt>
                <c:pt idx="173">
                  <c:v>1.4662592684794085</c:v>
                </c:pt>
                <c:pt idx="174">
                  <c:v>1.465902272073722</c:v>
                </c:pt>
                <c:pt idx="175">
                  <c:v>1.4655410071235551</c:v>
                </c:pt>
                <c:pt idx="176">
                  <c:v>1.465175402868242</c:v>
                </c:pt>
                <c:pt idx="177">
                  <c:v>1.4648053885471177</c:v>
                </c:pt>
                <c:pt idx="178">
                  <c:v>1.4644308933995169</c:v>
                </c:pt>
                <c:pt idx="179">
                  <c:v>1.4640518466647738</c:v>
                </c:pt>
                <c:pt idx="180">
                  <c:v>1.4636681775822229</c:v>
                </c:pt>
                <c:pt idx="181">
                  <c:v>1.4632798135663472</c:v>
                </c:pt>
                <c:pt idx="182">
                  <c:v>1.4628866747322189</c:v>
                </c:pt>
                <c:pt idx="183">
                  <c:v>1.4624886793700591</c:v>
                </c:pt>
                <c:pt idx="184">
                  <c:v>1.4620857457700884</c:v>
                </c:pt>
                <c:pt idx="185">
                  <c:v>1.4616777922225273</c:v>
                </c:pt>
                <c:pt idx="186">
                  <c:v>1.4612647370175966</c:v>
                </c:pt>
                <c:pt idx="187">
                  <c:v>1.4608464984455169</c:v>
                </c:pt>
                <c:pt idx="188">
                  <c:v>1.4604229945403444</c:v>
                </c:pt>
                <c:pt idx="189">
                  <c:v>1.4599941374443515</c:v>
                </c:pt>
                <c:pt idx="190">
                  <c:v>1.4595598334080273</c:v>
                </c:pt>
                <c:pt idx="191">
                  <c:v>1.4591199881413903</c:v>
                </c:pt>
                <c:pt idx="192">
                  <c:v>1.4586745062172337</c:v>
                </c:pt>
                <c:pt idx="193">
                  <c:v>1.4582232919240445</c:v>
                </c:pt>
                <c:pt idx="194">
                  <c:v>1.4577662495503103</c:v>
                </c:pt>
                <c:pt idx="195">
                  <c:v>1.4573032833845179</c:v>
                </c:pt>
                <c:pt idx="196">
                  <c:v>1.4568342952257896</c:v>
                </c:pt>
                <c:pt idx="197">
                  <c:v>1.4563591769157866</c:v>
                </c:pt>
                <c:pt idx="198">
                  <c:v>1.4558778178068055</c:v>
                </c:pt>
                <c:pt idx="199">
                  <c:v>1.4553901072511419</c:v>
                </c:pt>
                <c:pt idx="200">
                  <c:v>1.4548959346010926</c:v>
                </c:pt>
                <c:pt idx="201">
                  <c:v>1.4543951889388718</c:v>
                </c:pt>
                <c:pt idx="202">
                  <c:v>1.4538877582663652</c:v>
                </c:pt>
                <c:pt idx="203">
                  <c:v>1.4533735299353454</c:v>
                </c:pt>
                <c:pt idx="204">
                  <c:v>1.4528523825568578</c:v>
                </c:pt>
                <c:pt idx="205">
                  <c:v>1.4523241860012208</c:v>
                </c:pt>
                <c:pt idx="206">
                  <c:v>1.4517888097587206</c:v>
                </c:pt>
                <c:pt idx="207">
                  <c:v>1.4512461233196441</c:v>
                </c:pt>
                <c:pt idx="208">
                  <c:v>1.4506959961742774</c:v>
                </c:pt>
                <c:pt idx="209">
                  <c:v>1.4501382978129074</c:v>
                </c:pt>
                <c:pt idx="210">
                  <c:v>1.4495728977258204</c:v>
                </c:pt>
                <c:pt idx="211">
                  <c:v>1.4489996613348681</c:v>
                </c:pt>
                <c:pt idx="212">
                  <c:v>1.4484184377881613</c:v>
                </c:pt>
                <c:pt idx="213">
                  <c:v>1.4478290721653755</c:v>
                </c:pt>
                <c:pt idx="214">
                  <c:v>1.4472314095461858</c:v>
                </c:pt>
                <c:pt idx="215">
                  <c:v>1.4466252950102685</c:v>
                </c:pt>
                <c:pt idx="216">
                  <c:v>1.4460105736372992</c:v>
                </c:pt>
                <c:pt idx="217">
                  <c:v>1.445387090506953</c:v>
                </c:pt>
                <c:pt idx="218">
                  <c:v>1.4447546901238948</c:v>
                </c:pt>
                <c:pt idx="219">
                  <c:v>1.4441132037675355</c:v>
                </c:pt>
                <c:pt idx="220">
                  <c:v>1.4434624494920323</c:v>
                </c:pt>
                <c:pt idx="221">
                  <c:v>1.442802244402672</c:v>
                </c:pt>
                <c:pt idx="222">
                  <c:v>1.4421324041093038</c:v>
                </c:pt>
                <c:pt idx="223">
                  <c:v>1.4414527438479172</c:v>
                </c:pt>
                <c:pt idx="224">
                  <c:v>1.4407630788545009</c:v>
                </c:pt>
                <c:pt idx="225">
                  <c:v>1.4400632243650449</c:v>
                </c:pt>
                <c:pt idx="226">
                  <c:v>1.4393529898862016</c:v>
                </c:pt>
                <c:pt idx="227">
                  <c:v>1.4386321620072748</c:v>
                </c:pt>
                <c:pt idx="228">
                  <c:v>1.4379005215882306</c:v>
                </c:pt>
                <c:pt idx="229">
                  <c:v>1.437157849489036</c:v>
                </c:pt>
                <c:pt idx="230">
                  <c:v>1.4364039265696575</c:v>
                </c:pt>
                <c:pt idx="231">
                  <c:v>1.4356385332306891</c:v>
                </c:pt>
                <c:pt idx="232">
                  <c:v>1.4348614480352335</c:v>
                </c:pt>
                <c:pt idx="233">
                  <c:v>1.434072448191217</c:v>
                </c:pt>
                <c:pt idx="234">
                  <c:v>1.4332712903030509</c:v>
                </c:pt>
                <c:pt idx="235">
                  <c:v>1.4324577103716329</c:v>
                </c:pt>
                <c:pt idx="236">
                  <c:v>1.4316314435020563</c:v>
                </c:pt>
                <c:pt idx="237">
                  <c:v>1.4307922247994138</c:v>
                </c:pt>
                <c:pt idx="238">
                  <c:v>1.4299397893687986</c:v>
                </c:pt>
                <c:pt idx="239">
                  <c:v>1.4290738723153036</c:v>
                </c:pt>
                <c:pt idx="240">
                  <c:v>1.4281942087440214</c:v>
                </c:pt>
                <c:pt idx="241">
                  <c:v>1.4273005243053167</c:v>
                </c:pt>
                <c:pt idx="242">
                  <c:v>1.4263925068306373</c:v>
                </c:pt>
                <c:pt idx="243">
                  <c:v>1.4254698346967032</c:v>
                </c:pt>
                <c:pt idx="244">
                  <c:v>1.4245321862802334</c:v>
                </c:pt>
                <c:pt idx="245">
                  <c:v>1.4235792399579479</c:v>
                </c:pt>
                <c:pt idx="246">
                  <c:v>1.4226106741065661</c:v>
                </c:pt>
                <c:pt idx="247">
                  <c:v>1.4216261671028074</c:v>
                </c:pt>
                <c:pt idx="248">
                  <c:v>1.4206253958734925</c:v>
                </c:pt>
                <c:pt idx="249">
                  <c:v>1.4196080039977717</c:v>
                </c:pt>
                <c:pt idx="250">
                  <c:v>1.4185736017071238</c:v>
                </c:pt>
                <c:pt idx="251">
                  <c:v>1.4175217971315159</c:v>
                </c:pt>
                <c:pt idx="252">
                  <c:v>1.4164521957944636</c:v>
                </c:pt>
                <c:pt idx="253">
                  <c:v>1.4153644025678678</c:v>
                </c:pt>
                <c:pt idx="254">
                  <c:v>1.414258022323631</c:v>
                </c:pt>
                <c:pt idx="255">
                  <c:v>1.4131326599336547</c:v>
                </c:pt>
                <c:pt idx="256">
                  <c:v>1.4119879063098582</c:v>
                </c:pt>
                <c:pt idx="257">
                  <c:v>1.4108232965242311</c:v>
                </c:pt>
                <c:pt idx="258">
                  <c:v>1.40963835168878</c:v>
                </c:pt>
                <c:pt idx="259">
                  <c:v>1.4084325929155126</c:v>
                </c:pt>
                <c:pt idx="260">
                  <c:v>1.4072055413164355</c:v>
                </c:pt>
                <c:pt idx="261">
                  <c:v>1.4059567173114906</c:v>
                </c:pt>
                <c:pt idx="262">
                  <c:v>1.4046856385523625</c:v>
                </c:pt>
                <c:pt idx="263">
                  <c:v>1.4033918193581887</c:v>
                </c:pt>
                <c:pt idx="264">
                  <c:v>1.4020747133170446</c:v>
                </c:pt>
                <c:pt idx="265">
                  <c:v>1.4007337132859432</c:v>
                </c:pt>
                <c:pt idx="266">
                  <c:v>1.3993682094814164</c:v>
                </c:pt>
                <c:pt idx="267">
                  <c:v>1.3979775921199955</c:v>
                </c:pt>
                <c:pt idx="268">
                  <c:v>1.3965612514182126</c:v>
                </c:pt>
                <c:pt idx="269">
                  <c:v>1.3951185775925992</c:v>
                </c:pt>
                <c:pt idx="270">
                  <c:v>1.3936489608596874</c:v>
                </c:pt>
                <c:pt idx="271">
                  <c:v>1.3921517751620616</c:v>
                </c:pt>
                <c:pt idx="272">
                  <c:v>1.3906263293465184</c:v>
                </c:pt>
                <c:pt idx="273">
                  <c:v>1.3890719159859071</c:v>
                </c:pt>
                <c:pt idx="274">
                  <c:v>1.3874878276530771</c:v>
                </c:pt>
                <c:pt idx="275">
                  <c:v>1.3858733569208777</c:v>
                </c:pt>
                <c:pt idx="276">
                  <c:v>1.3842277963621583</c:v>
                </c:pt>
                <c:pt idx="277">
                  <c:v>1.382550438549768</c:v>
                </c:pt>
                <c:pt idx="278">
                  <c:v>1.3808405679721596</c:v>
                </c:pt>
                <c:pt idx="279">
                  <c:v>1.3790972831766621</c:v>
                </c:pt>
                <c:pt idx="280">
                  <c:v>1.3773194967694795</c:v>
                </c:pt>
                <c:pt idx="281">
                  <c:v>1.3755061122438323</c:v>
                </c:pt>
                <c:pt idx="282">
                  <c:v>1.3736560289785915</c:v>
                </c:pt>
                <c:pt idx="283">
                  <c:v>1.3717681453240398</c:v>
                </c:pt>
                <c:pt idx="284">
                  <c:v>1.3698413596304602</c:v>
                </c:pt>
                <c:pt idx="285">
                  <c:v>1.3678745702481356</c:v>
                </c:pt>
                <c:pt idx="286">
                  <c:v>1.3658667572252827</c:v>
                </c:pt>
                <c:pt idx="287">
                  <c:v>1.3638172274018501</c:v>
                </c:pt>
                <c:pt idx="288">
                  <c:v>1.3617253693157203</c:v>
                </c:pt>
                <c:pt idx="289">
                  <c:v>1.3595905715047749</c:v>
                </c:pt>
                <c:pt idx="290">
                  <c:v>1.3574122225068956</c:v>
                </c:pt>
                <c:pt idx="291">
                  <c:v>1.3551897097217911</c:v>
                </c:pt>
                <c:pt idx="292">
                  <c:v>1.3529224159964706</c:v>
                </c:pt>
                <c:pt idx="293">
                  <c:v>1.3506096916986745</c:v>
                </c:pt>
                <c:pt idx="294">
                  <c:v>1.3482501663509425</c:v>
                </c:pt>
                <c:pt idx="295">
                  <c:v>1.3458417486306149</c:v>
                </c:pt>
                <c:pt idx="296">
                  <c:v>1.343382315873936</c:v>
                </c:pt>
                <c:pt idx="297">
                  <c:v>1.3408697454171501</c:v>
                </c:pt>
                <c:pt idx="298">
                  <c:v>1.3383019145965016</c:v>
                </c:pt>
                <c:pt idx="299">
                  <c:v>1.3356767007482349</c:v>
                </c:pt>
                <c:pt idx="300">
                  <c:v>1.3329919812085942</c:v>
                </c:pt>
                <c:pt idx="301">
                  <c:v>1.3302456488572787</c:v>
                </c:pt>
                <c:pt idx="302">
                  <c:v>1.3274356587478029</c:v>
                </c:pt>
                <c:pt idx="303">
                  <c:v>1.3245599814771372</c:v>
                </c:pt>
                <c:pt idx="304">
                  <c:v>1.3216165876422505</c:v>
                </c:pt>
                <c:pt idx="305">
                  <c:v>1.318603447840113</c:v>
                </c:pt>
                <c:pt idx="306">
                  <c:v>1.3155185326676937</c:v>
                </c:pt>
                <c:pt idx="307">
                  <c:v>1.3123598127219627</c:v>
                </c:pt>
                <c:pt idx="308">
                  <c:v>1.3091252585998894</c:v>
                </c:pt>
                <c:pt idx="309">
                  <c:v>1.3058128408984431</c:v>
                </c:pt>
                <c:pt idx="310">
                  <c:v>1.3024205302145939</c:v>
                </c:pt>
                <c:pt idx="311">
                  <c:v>1.2989461774570952</c:v>
                </c:pt>
                <c:pt idx="312">
                  <c:v>1.295387154781839</c:v>
                </c:pt>
                <c:pt idx="313">
                  <c:v>1.291740714656501</c:v>
                </c:pt>
                <c:pt idx="314">
                  <c:v>1.2880041095487569</c:v>
                </c:pt>
                <c:pt idx="315">
                  <c:v>1.2841745919262826</c:v>
                </c:pt>
                <c:pt idx="316">
                  <c:v>1.2802494142567544</c:v>
                </c:pt>
                <c:pt idx="317">
                  <c:v>1.2762258290078474</c:v>
                </c:pt>
                <c:pt idx="318">
                  <c:v>1.2721010886472384</c:v>
                </c:pt>
                <c:pt idx="319">
                  <c:v>1.2678724456426023</c:v>
                </c:pt>
                <c:pt idx="320">
                  <c:v>1.2635371524616157</c:v>
                </c:pt>
                <c:pt idx="321">
                  <c:v>1.2590922259739887</c:v>
                </c:pt>
                <c:pt idx="322">
                  <c:v>1.2545337406575701</c:v>
                </c:pt>
                <c:pt idx="323">
                  <c:v>1.2498575353922428</c:v>
                </c:pt>
                <c:pt idx="324">
                  <c:v>1.2450594490578901</c:v>
                </c:pt>
                <c:pt idx="325">
                  <c:v>1.240135320534395</c:v>
                </c:pt>
                <c:pt idx="326">
                  <c:v>1.2350809887016405</c:v>
                </c:pt>
                <c:pt idx="327">
                  <c:v>1.2298922924395101</c:v>
                </c:pt>
                <c:pt idx="328">
                  <c:v>1.2245650706278866</c:v>
                </c:pt>
                <c:pt idx="329">
                  <c:v>1.2190951621466535</c:v>
                </c:pt>
                <c:pt idx="330">
                  <c:v>1.2134784058756938</c:v>
                </c:pt>
                <c:pt idx="331">
                  <c:v>1.2077103649341487</c:v>
                </c:pt>
                <c:pt idx="332">
                  <c:v>1.2017854993981933</c:v>
                </c:pt>
                <c:pt idx="333">
                  <c:v>1.195697993583261</c:v>
                </c:pt>
                <c:pt idx="334">
                  <c:v>1.1894420318047847</c:v>
                </c:pt>
                <c:pt idx="335">
                  <c:v>1.1830117983781978</c:v>
                </c:pt>
                <c:pt idx="336">
                  <c:v>1.1764014776189338</c:v>
                </c:pt>
                <c:pt idx="337">
                  <c:v>1.1696052538424255</c:v>
                </c:pt>
                <c:pt idx="338">
                  <c:v>1.1626173113641063</c:v>
                </c:pt>
                <c:pt idx="339">
                  <c:v>1.1554318344994097</c:v>
                </c:pt>
                <c:pt idx="340">
                  <c:v>1.1480430075637684</c:v>
                </c:pt>
                <c:pt idx="341">
                  <c:v>1.1404446457244379</c:v>
                </c:pt>
                <c:pt idx="342">
                  <c:v>1.1326290875559599</c:v>
                </c:pt>
                <c:pt idx="343">
                  <c:v>1.1245883024846985</c:v>
                </c:pt>
                <c:pt idx="344">
                  <c:v>1.1163142599370171</c:v>
                </c:pt>
                <c:pt idx="345">
                  <c:v>1.1077989293392798</c:v>
                </c:pt>
                <c:pt idx="346">
                  <c:v>1.0990342801178503</c:v>
                </c:pt>
                <c:pt idx="347">
                  <c:v>1.090012281699092</c:v>
                </c:pt>
                <c:pt idx="348">
                  <c:v>1.0807249035093693</c:v>
                </c:pt>
                <c:pt idx="349">
                  <c:v>1.0711641149750457</c:v>
                </c:pt>
                <c:pt idx="350">
                  <c:v>1.0613218855224849</c:v>
                </c:pt>
                <c:pt idx="351">
                  <c:v>1.0511897959206074</c:v>
                </c:pt>
                <c:pt idx="352">
                  <c:v>1.0407578723085609</c:v>
                </c:pt>
                <c:pt idx="353">
                  <c:v>1.0300157521680489</c:v>
                </c:pt>
                <c:pt idx="354">
                  <c:v>1.0189530729807745</c:v>
                </c:pt>
                <c:pt idx="355">
                  <c:v>1.0075594722284431</c:v>
                </c:pt>
                <c:pt idx="356">
                  <c:v>0.99582458739275725</c:v>
                </c:pt>
                <c:pt idx="357">
                  <c:v>0.98373805595542185</c:v>
                </c:pt>
                <c:pt idx="358">
                  <c:v>0.97128951539814024</c:v>
                </c:pt>
                <c:pt idx="359">
                  <c:v>0.95846860320261684</c:v>
                </c:pt>
                <c:pt idx="360">
                  <c:v>0.94526495685055489</c:v>
                </c:pt>
                <c:pt idx="361">
                  <c:v>0.93166810197654415</c:v>
                </c:pt>
                <c:pt idx="362">
                  <c:v>0.9176671168267142</c:v>
                </c:pt>
                <c:pt idx="363">
                  <c:v>0.90325096780008074</c:v>
                </c:pt>
                <c:pt idx="364">
                  <c:v>0.88840862129565856</c:v>
                </c:pt>
                <c:pt idx="365">
                  <c:v>0.87312904371246358</c:v>
                </c:pt>
                <c:pt idx="366">
                  <c:v>0.85740120144951049</c:v>
                </c:pt>
                <c:pt idx="367">
                  <c:v>0.84121406090581485</c:v>
                </c:pt>
                <c:pt idx="368">
                  <c:v>0.82455658848039171</c:v>
                </c:pt>
                <c:pt idx="369">
                  <c:v>0.80741775057225673</c:v>
                </c:pt>
                <c:pt idx="370">
                  <c:v>0.78978651358042484</c:v>
                </c:pt>
                <c:pt idx="371">
                  <c:v>0.77165268807111509</c:v>
                </c:pt>
                <c:pt idx="372">
                  <c:v>0.75300946127936008</c:v>
                </c:pt>
                <c:pt idx="373">
                  <c:v>0.73385086460739646</c:v>
                </c:pt>
                <c:pt idx="374">
                  <c:v>0.71417092945746041</c:v>
                </c:pt>
                <c:pt idx="375">
                  <c:v>0.69396368723178858</c:v>
                </c:pt>
                <c:pt idx="376">
                  <c:v>0.67322316933261706</c:v>
                </c:pt>
                <c:pt idx="377">
                  <c:v>0.65194340716218224</c:v>
                </c:pt>
                <c:pt idx="378">
                  <c:v>0.63011843212272045</c:v>
                </c:pt>
                <c:pt idx="379">
                  <c:v>0.60774227561646843</c:v>
                </c:pt>
                <c:pt idx="380">
                  <c:v>0.58480896904566204</c:v>
                </c:pt>
                <c:pt idx="381">
                  <c:v>0.56131579608000504</c:v>
                </c:pt>
                <c:pt idx="382">
                  <c:v>0.53727304945906673</c:v>
                </c:pt>
                <c:pt idx="383">
                  <c:v>0.51269427418988445</c:v>
                </c:pt>
                <c:pt idx="384">
                  <c:v>0.48759301527949461</c:v>
                </c:pt>
                <c:pt idx="385">
                  <c:v>0.46198281773493455</c:v>
                </c:pt>
                <c:pt idx="386">
                  <c:v>0.43587722656324013</c:v>
                </c:pt>
                <c:pt idx="387">
                  <c:v>0.40928978677144912</c:v>
                </c:pt>
                <c:pt idx="388">
                  <c:v>0.38223404336659739</c:v>
                </c:pt>
                <c:pt idx="389">
                  <c:v>0.35472354135572259</c:v>
                </c:pt>
                <c:pt idx="390">
                  <c:v>0.32677182574586072</c:v>
                </c:pt>
                <c:pt idx="391">
                  <c:v>0.29839648249650819</c:v>
                </c:pt>
                <c:pt idx="392">
                  <c:v>0.269631261376996</c:v>
                </c:pt>
                <c:pt idx="393">
                  <c:v>0.24051395310911605</c:v>
                </c:pt>
                <c:pt idx="394">
                  <c:v>0.21108234841465778</c:v>
                </c:pt>
                <c:pt idx="395">
                  <c:v>0.18137423801541308</c:v>
                </c:pt>
                <c:pt idx="396">
                  <c:v>0.15142741263317205</c:v>
                </c:pt>
                <c:pt idx="397">
                  <c:v>0.1212796629897257</c:v>
                </c:pt>
                <c:pt idx="398">
                  <c:v>9.0968779806864575E-2</c:v>
                </c:pt>
                <c:pt idx="399">
                  <c:v>6.0532553806379896E-2</c:v>
                </c:pt>
                <c:pt idx="400">
                  <c:v>3.0008775710061553E-2</c:v>
                </c:pt>
                <c:pt idx="401">
                  <c:v>-5.641026227436452E-4</c:v>
                </c:pt>
                <c:pt idx="402">
                  <c:v>-3.114498478247163E-2</c:v>
                </c:pt>
                <c:pt idx="403">
                  <c:v>-6.1692113222001632E-2</c:v>
                </c:pt>
                <c:pt idx="404">
                  <c:v>-9.216373039421466E-2</c:v>
                </c:pt>
                <c:pt idx="405">
                  <c:v>-0.1225180787519895</c:v>
                </c:pt>
                <c:pt idx="406">
                  <c:v>-0.15271340074820738</c:v>
                </c:pt>
                <c:pt idx="407">
                  <c:v>-0.18270793883574732</c:v>
                </c:pt>
                <c:pt idx="408">
                  <c:v>-0.21245993546749009</c:v>
                </c:pt>
                <c:pt idx="409">
                  <c:v>-0.24192763309631493</c:v>
                </c:pt>
                <c:pt idx="410">
                  <c:v>-0.27106927417510263</c:v>
                </c:pt>
                <c:pt idx="411">
                  <c:v>-0.29984729881800232</c:v>
                </c:pt>
                <c:pt idx="412">
                  <c:v>-0.32824093778424257</c:v>
                </c:pt>
                <c:pt idx="413">
                  <c:v>-0.35623361949431986</c:v>
                </c:pt>
                <c:pt idx="414">
                  <c:v>-0.38380877236873223</c:v>
                </c:pt>
                <c:pt idx="415">
                  <c:v>-0.41094982482797704</c:v>
                </c:pt>
                <c:pt idx="416">
                  <c:v>-0.43764020529255232</c:v>
                </c:pt>
                <c:pt idx="417">
                  <c:v>-0.46386334218295344</c:v>
                </c:pt>
                <c:pt idx="418">
                  <c:v>-0.4896026639196811</c:v>
                </c:pt>
                <c:pt idx="419">
                  <c:v>-0.51484159892323111</c:v>
                </c:pt>
                <c:pt idx="420">
                  <c:v>-0.53956357561410107</c:v>
                </c:pt>
                <c:pt idx="421">
                  <c:v>-0.56375561244570149</c:v>
                </c:pt>
                <c:pt idx="422">
                  <c:v>-0.58741908800309495</c:v>
                </c:pt>
                <c:pt idx="423">
                  <c:v>-0.6105589709042567</c:v>
                </c:pt>
                <c:pt idx="424">
                  <c:v>-0.63318022976716226</c:v>
                </c:pt>
                <c:pt idx="425">
                  <c:v>-0.6552878332097869</c:v>
                </c:pt>
                <c:pt idx="426">
                  <c:v>-0.67688674985010699</c:v>
                </c:pt>
                <c:pt idx="427">
                  <c:v>-0.69798194830609717</c:v>
                </c:pt>
                <c:pt idx="428">
                  <c:v>-0.71857839719573291</c:v>
                </c:pt>
                <c:pt idx="429">
                  <c:v>-0.73868106513698994</c:v>
                </c:pt>
                <c:pt idx="430">
                  <c:v>-0.75829492074784421</c:v>
                </c:pt>
                <c:pt idx="431">
                  <c:v>-0.77742605383187202</c:v>
                </c:pt>
                <c:pt idx="432">
                  <c:v>-0.79608503893506044</c:v>
                </c:pt>
                <c:pt idx="433">
                  <c:v>-0.81428357178899624</c:v>
                </c:pt>
                <c:pt idx="434">
                  <c:v>-0.83203334812526686</c:v>
                </c:pt>
                <c:pt idx="435">
                  <c:v>-0.84934606367546128</c:v>
                </c:pt>
                <c:pt idx="436">
                  <c:v>-0.86623341417116606</c:v>
                </c:pt>
                <c:pt idx="437">
                  <c:v>-0.88270709534396929</c:v>
                </c:pt>
                <c:pt idx="438">
                  <c:v>-0.89877880292545864</c:v>
                </c:pt>
                <c:pt idx="439">
                  <c:v>-0.91446023264722198</c:v>
                </c:pt>
                <c:pt idx="440">
                  <c:v>-0.92976308024084675</c:v>
                </c:pt>
                <c:pt idx="441">
                  <c:v>-0.94469898025038312</c:v>
                </c:pt>
                <c:pt idx="442">
                  <c:v>-0.95927932246973313</c:v>
                </c:pt>
                <c:pt idx="443">
                  <c:v>-0.97351543550525976</c:v>
                </c:pt>
                <c:pt idx="444">
                  <c:v>-0.9874186479633269</c:v>
                </c:pt>
                <c:pt idx="445">
                  <c:v>-1.0010002884502989</c:v>
                </c:pt>
                <c:pt idx="446">
                  <c:v>-1.0142716855725395</c:v>
                </c:pt>
                <c:pt idx="447">
                  <c:v>-1.0272441679364122</c:v>
                </c:pt>
                <c:pt idx="448">
                  <c:v>-1.0399290641482803</c:v>
                </c:pt>
                <c:pt idx="449">
                  <c:v>-1.0523377028145091</c:v>
                </c:pt>
                <c:pt idx="450">
                  <c:v>-1.064481412541461</c:v>
                </c:pt>
                <c:pt idx="451">
                  <c:v>-1.076371113180447</c:v>
                </c:pt>
                <c:pt idx="452">
                  <c:v>-1.0880160895625608</c:v>
                </c:pt>
                <c:pt idx="453">
                  <c:v>-1.0994252177638442</c:v>
                </c:pt>
                <c:pt idx="454">
                  <c:v>-1.1106073738603373</c:v>
                </c:pt>
                <c:pt idx="455">
                  <c:v>-1.1215714339280813</c:v>
                </c:pt>
                <c:pt idx="456">
                  <c:v>-1.1323262740431164</c:v>
                </c:pt>
                <c:pt idx="457">
                  <c:v>-1.1428807702814845</c:v>
                </c:pt>
                <c:pt idx="458">
                  <c:v>-1.1532437987192259</c:v>
                </c:pt>
                <c:pt idx="459">
                  <c:v>-1.1634242354323805</c:v>
                </c:pt>
                <c:pt idx="460">
                  <c:v>-1.1734309564969903</c:v>
                </c:pt>
                <c:pt idx="461">
                  <c:v>-1.1832724472531706</c:v>
                </c:pt>
                <c:pt idx="462">
                  <c:v>-1.1929556300973345</c:v>
                </c:pt>
                <c:pt idx="463">
                  <c:v>-1.2024870366899718</c:v>
                </c:pt>
                <c:pt idx="464">
                  <c:v>-1.2118731986915705</c:v>
                </c:pt>
                <c:pt idx="465">
                  <c:v>-1.2211206477626191</c:v>
                </c:pt>
                <c:pt idx="466">
                  <c:v>-1.2302359155636069</c:v>
                </c:pt>
                <c:pt idx="467">
                  <c:v>-1.239225533755022</c:v>
                </c:pt>
                <c:pt idx="468">
                  <c:v>-1.248096033997353</c:v>
                </c:pt>
                <c:pt idx="469">
                  <c:v>-1.2568539479510892</c:v>
                </c:pt>
                <c:pt idx="470">
                  <c:v>-1.2655058072767185</c:v>
                </c:pt>
                <c:pt idx="471">
                  <c:v>-1.2740578395671802</c:v>
                </c:pt>
                <c:pt idx="472">
                  <c:v>-1.2825150561452172</c:v>
                </c:pt>
                <c:pt idx="473">
                  <c:v>-1.2908821642660222</c:v>
                </c:pt>
                <c:pt idx="474">
                  <c:v>-1.2991638711847879</c:v>
                </c:pt>
                <c:pt idx="475">
                  <c:v>-1.3073648841567078</c:v>
                </c:pt>
                <c:pt idx="476">
                  <c:v>-1.3154899104369737</c:v>
                </c:pt>
                <c:pt idx="477">
                  <c:v>-1.3235436572807797</c:v>
                </c:pt>
                <c:pt idx="478">
                  <c:v>-1.3315308319433186</c:v>
                </c:pt>
                <c:pt idx="479">
                  <c:v>-1.3394561416797834</c:v>
                </c:pt>
                <c:pt idx="480">
                  <c:v>-1.3473242937453656</c:v>
                </c:pt>
                <c:pt idx="481">
                  <c:v>-1.3551397575570978</c:v>
                </c:pt>
                <c:pt idx="482">
                  <c:v>-1.3629060511793605</c:v>
                </c:pt>
                <c:pt idx="483">
                  <c:v>-1.3706264548383738</c:v>
                </c:pt>
                <c:pt idx="484">
                  <c:v>-1.378304248760355</c:v>
                </c:pt>
                <c:pt idx="485">
                  <c:v>-1.3859427131715252</c:v>
                </c:pt>
                <c:pt idx="486">
                  <c:v>-1.393545128298102</c:v>
                </c:pt>
                <c:pt idx="487">
                  <c:v>-1.4011147743663059</c:v>
                </c:pt>
                <c:pt idx="488">
                  <c:v>-1.4086549316023553</c:v>
                </c:pt>
                <c:pt idx="489">
                  <c:v>-1.4161688802324699</c:v>
                </c:pt>
                <c:pt idx="490">
                  <c:v>-1.4236599004828678</c:v>
                </c:pt>
                <c:pt idx="491">
                  <c:v>-1.4311311343358626</c:v>
                </c:pt>
                <c:pt idx="492">
                  <c:v>-1.4385851707981392</c:v>
                </c:pt>
                <c:pt idx="493">
                  <c:v>-1.4460244606324779</c:v>
                </c:pt>
                <c:pt idx="494">
                  <c:v>-1.4534514546016555</c:v>
                </c:pt>
                <c:pt idx="495">
                  <c:v>-1.4608686034684526</c:v>
                </c:pt>
                <c:pt idx="496">
                  <c:v>-1.4682783579956475</c:v>
                </c:pt>
                <c:pt idx="497">
                  <c:v>-1.4756831689460195</c:v>
                </c:pt>
                <c:pt idx="498">
                  <c:v>-1.4830854870823467</c:v>
                </c:pt>
                <c:pt idx="499">
                  <c:v>-1.4904877631674098</c:v>
                </c:pt>
                <c:pt idx="500">
                  <c:v>-1.4978924479639852</c:v>
                </c:pt>
                <c:pt idx="501">
                  <c:v>-1.5053017740597254</c:v>
                </c:pt>
                <c:pt idx="502">
                  <c:v>-1.5127171013417615</c:v>
                </c:pt>
                <c:pt idx="503">
                  <c:v>-1.5201395715220993</c:v>
                </c:pt>
                <c:pt idx="504">
                  <c:v>-1.5275703263127403</c:v>
                </c:pt>
                <c:pt idx="505">
                  <c:v>-1.5350105074256908</c:v>
                </c:pt>
                <c:pt idx="506">
                  <c:v>-1.5424612565729532</c:v>
                </c:pt>
                <c:pt idx="507">
                  <c:v>-1.5499237154665328</c:v>
                </c:pt>
                <c:pt idx="508">
                  <c:v>-1.5573990258184316</c:v>
                </c:pt>
                <c:pt idx="509">
                  <c:v>-1.5648883293406566</c:v>
                </c:pt>
                <c:pt idx="510">
                  <c:v>-1.5723927677452085</c:v>
                </c:pt>
                <c:pt idx="511">
                  <c:v>-1.5799134054441393</c:v>
                </c:pt>
                <c:pt idx="512">
                  <c:v>-1.5874509976496789</c:v>
                </c:pt>
                <c:pt idx="513">
                  <c:v>-1.5950062222741066</c:v>
                </c:pt>
                <c:pt idx="514">
                  <c:v>-1.6025797572296974</c:v>
                </c:pt>
                <c:pt idx="515">
                  <c:v>-1.6101722804287315</c:v>
                </c:pt>
                <c:pt idx="516">
                  <c:v>-1.6177844697834831</c:v>
                </c:pt>
                <c:pt idx="517">
                  <c:v>-1.6254170032062327</c:v>
                </c:pt>
                <c:pt idx="518">
                  <c:v>-1.6330705586092547</c:v>
                </c:pt>
                <c:pt idx="519">
                  <c:v>-1.6407458139048292</c:v>
                </c:pt>
                <c:pt idx="520">
                  <c:v>-1.6484434470052305</c:v>
                </c:pt>
                <c:pt idx="521">
                  <c:v>-1.6561638418471518</c:v>
                </c:pt>
                <c:pt idx="522">
                  <c:v>-1.6639062064649299</c:v>
                </c:pt>
                <c:pt idx="523">
                  <c:v>-1.6716694549173197</c:v>
                </c:pt>
                <c:pt idx="524">
                  <c:v>-1.6794525012630697</c:v>
                </c:pt>
                <c:pt idx="525">
                  <c:v>-1.6872542595609374</c:v>
                </c:pt>
                <c:pt idx="526">
                  <c:v>-1.6950736438696696</c:v>
                </c:pt>
                <c:pt idx="527">
                  <c:v>-1.7029095682480229</c:v>
                </c:pt>
                <c:pt idx="528">
                  <c:v>-1.710760946754746</c:v>
                </c:pt>
                <c:pt idx="529">
                  <c:v>-1.7186266934485945</c:v>
                </c:pt>
                <c:pt idx="530">
                  <c:v>-1.7265057223883171</c:v>
                </c:pt>
                <c:pt idx="531">
                  <c:v>-1.7343968972232404</c:v>
                </c:pt>
                <c:pt idx="532">
                  <c:v>-1.7422988799649706</c:v>
                </c:pt>
                <c:pt idx="533">
                  <c:v>-1.7502102822156889</c:v>
                </c:pt>
                <c:pt idx="534">
                  <c:v>-1.758129715577573</c:v>
                </c:pt>
                <c:pt idx="535">
                  <c:v>-1.7660557916528048</c:v>
                </c:pt>
                <c:pt idx="536">
                  <c:v>-1.7739871220435608</c:v>
                </c:pt>
                <c:pt idx="537">
                  <c:v>-1.7819223183520243</c:v>
                </c:pt>
                <c:pt idx="538">
                  <c:v>-1.7898599921803715</c:v>
                </c:pt>
                <c:pt idx="539">
                  <c:v>-1.7977987551307844</c:v>
                </c:pt>
                <c:pt idx="540">
                  <c:v>-1.8057372188054401</c:v>
                </c:pt>
                <c:pt idx="541">
                  <c:v>-1.8136738025097472</c:v>
                </c:pt>
                <c:pt idx="542">
                  <c:v>-1.8216061563620058</c:v>
                </c:pt>
                <c:pt idx="543">
                  <c:v>-1.8295317381837521</c:v>
                </c:pt>
                <c:pt idx="544">
                  <c:v>-1.8374480057965128</c:v>
                </c:pt>
                <c:pt idx="545">
                  <c:v>-1.8453524170218221</c:v>
                </c:pt>
                <c:pt idx="546">
                  <c:v>-1.8532424296812073</c:v>
                </c:pt>
                <c:pt idx="547">
                  <c:v>-1.8611155015962031</c:v>
                </c:pt>
                <c:pt idx="548">
                  <c:v>-1.8689690905883358</c:v>
                </c:pt>
                <c:pt idx="549">
                  <c:v>-1.8768006544791405</c:v>
                </c:pt>
                <c:pt idx="550">
                  <c:v>-1.8846076510901439</c:v>
                </c:pt>
                <c:pt idx="551">
                  <c:v>-1.8923875101127874</c:v>
                </c:pt>
                <c:pt idx="552">
                  <c:v>-1.9001375487181313</c:v>
                </c:pt>
                <c:pt idx="553">
                  <c:v>-1.9078550559471497</c:v>
                </c:pt>
                <c:pt idx="554">
                  <c:v>-1.9155373208408086</c:v>
                </c:pt>
                <c:pt idx="555">
                  <c:v>-1.923181632440083</c:v>
                </c:pt>
                <c:pt idx="556">
                  <c:v>-1.9307852797859399</c:v>
                </c:pt>
                <c:pt idx="557">
                  <c:v>-1.9383455519193529</c:v>
                </c:pt>
                <c:pt idx="558">
                  <c:v>-1.9458597378812894</c:v>
                </c:pt>
                <c:pt idx="559">
                  <c:v>-1.9533251267127223</c:v>
                </c:pt>
                <c:pt idx="560">
                  <c:v>-1.9607390074546196</c:v>
                </c:pt>
                <c:pt idx="561">
                  <c:v>-1.9680987950925521</c:v>
                </c:pt>
                <c:pt idx="562">
                  <c:v>-1.975402408390474</c:v>
                </c:pt>
                <c:pt idx="563">
                  <c:v>-1.982647892056943</c:v>
                </c:pt>
                <c:pt idx="564">
                  <c:v>-1.9898332908005103</c:v>
                </c:pt>
                <c:pt idx="565">
                  <c:v>-1.9969566493297342</c:v>
                </c:pt>
                <c:pt idx="566">
                  <c:v>-2.0040160123531652</c:v>
                </c:pt>
                <c:pt idx="567">
                  <c:v>-2.0110094245793615</c:v>
                </c:pt>
                <c:pt idx="568">
                  <c:v>-2.0179349307168746</c:v>
                </c:pt>
                <c:pt idx="569">
                  <c:v>-2.0247905754742623</c:v>
                </c:pt>
                <c:pt idx="570">
                  <c:v>-2.0315744035600751</c:v>
                </c:pt>
                <c:pt idx="571">
                  <c:v>-2.0382843156263917</c:v>
                </c:pt>
                <c:pt idx="572">
                  <c:v>-2.0449176360993579</c:v>
                </c:pt>
                <c:pt idx="573">
                  <c:v>-2.0514715453486487</c:v>
                </c:pt>
                <c:pt idx="574">
                  <c:v>-2.0579432237439308</c:v>
                </c:pt>
                <c:pt idx="575">
                  <c:v>-2.0643298516548767</c:v>
                </c:pt>
                <c:pt idx="576">
                  <c:v>-2.0706286094511546</c:v>
                </c:pt>
                <c:pt idx="577">
                  <c:v>-2.0768366775024356</c:v>
                </c:pt>
                <c:pt idx="578">
                  <c:v>-2.0829512361783924</c:v>
                </c:pt>
                <c:pt idx="579">
                  <c:v>-2.0889694658486913</c:v>
                </c:pt>
                <c:pt idx="580">
                  <c:v>-2.0948885468830061</c:v>
                </c:pt>
                <c:pt idx="581">
                  <c:v>-2.1007062491597592</c:v>
                </c:pt>
                <c:pt idx="582">
                  <c:v>-2.1064227005924021</c:v>
                </c:pt>
                <c:pt idx="583">
                  <c:v>-2.1120386186031355</c:v>
                </c:pt>
                <c:pt idx="584">
                  <c:v>-2.1175547206141667</c:v>
                </c:pt>
                <c:pt idx="585">
                  <c:v>-2.1229717240476953</c:v>
                </c:pt>
                <c:pt idx="586">
                  <c:v>-2.1282903463259295</c:v>
                </c:pt>
                <c:pt idx="587">
                  <c:v>-2.1335113048710692</c:v>
                </c:pt>
                <c:pt idx="588">
                  <c:v>-2.1386353171053223</c:v>
                </c:pt>
                <c:pt idx="589">
                  <c:v>-2.1436631004508877</c:v>
                </c:pt>
                <c:pt idx="590">
                  <c:v>-2.1485953723299738</c:v>
                </c:pt>
                <c:pt idx="591">
                  <c:v>-2.153432096562736</c:v>
                </c:pt>
                <c:pt idx="592">
                  <c:v>-2.1581702225611537</c:v>
                </c:pt>
                <c:pt idx="593">
                  <c:v>-2.1628059461351565</c:v>
                </c:pt>
                <c:pt idx="594">
                  <c:v>-2.1673354630946795</c:v>
                </c:pt>
                <c:pt idx="595">
                  <c:v>-2.1717549692496516</c:v>
                </c:pt>
                <c:pt idx="596">
                  <c:v>-2.1760606604100072</c:v>
                </c:pt>
                <c:pt idx="597">
                  <c:v>-2.1802487323856772</c:v>
                </c:pt>
                <c:pt idx="598">
                  <c:v>-2.1843153809865941</c:v>
                </c:pt>
                <c:pt idx="599">
                  <c:v>-2.18825680202269</c:v>
                </c:pt>
                <c:pt idx="600">
                  <c:v>-2.1920691913038963</c:v>
                </c:pt>
                <c:pt idx="601">
                  <c:v>-2.1957492115425676</c:v>
                </c:pt>
                <c:pt idx="602">
                  <c:v>-2.1992953930607548</c:v>
                </c:pt>
                <c:pt idx="603">
                  <c:v>-2.2027067330829269</c:v>
                </c:pt>
                <c:pt idx="604">
                  <c:v>-2.205982228833558</c:v>
                </c:pt>
                <c:pt idx="605">
                  <c:v>-2.2091208775371163</c:v>
                </c:pt>
                <c:pt idx="606">
                  <c:v>-2.2121216764180769</c:v>
                </c:pt>
                <c:pt idx="607">
                  <c:v>-2.2149836227009079</c:v>
                </c:pt>
                <c:pt idx="608">
                  <c:v>-2.2177057136100844</c:v>
                </c:pt>
                <c:pt idx="609">
                  <c:v>-2.2202869463700745</c:v>
                </c:pt>
                <c:pt idx="610">
                  <c:v>-2.2227263182053529</c:v>
                </c:pt>
                <c:pt idx="611">
                  <c:v>-2.2250228263403891</c:v>
                </c:pt>
                <c:pt idx="612">
                  <c:v>-2.2271754679996558</c:v>
                </c:pt>
                <c:pt idx="613">
                  <c:v>-2.2291832404076235</c:v>
                </c:pt>
                <c:pt idx="614">
                  <c:v>-2.2310451407887655</c:v>
                </c:pt>
                <c:pt idx="615">
                  <c:v>-2.2327601663675507</c:v>
                </c:pt>
                <c:pt idx="616">
                  <c:v>-2.2343273143684534</c:v>
                </c:pt>
                <c:pt idx="617">
                  <c:v>-2.2357455820159435</c:v>
                </c:pt>
                <c:pt idx="618">
                  <c:v>-2.2370139665344939</c:v>
                </c:pt>
                <c:pt idx="619">
                  <c:v>-2.2381314651485749</c:v>
                </c:pt>
                <c:pt idx="620">
                  <c:v>-2.2390970750826584</c:v>
                </c:pt>
                <c:pt idx="621">
                  <c:v>-2.2399093205900744</c:v>
                </c:pt>
                <c:pt idx="622">
                  <c:v>-2.2405648340395898</c:v>
                </c:pt>
                <c:pt idx="623">
                  <c:v>-2.2410597748288263</c:v>
                </c:pt>
                <c:pt idx="624">
                  <c:v>-2.2413903023554091</c:v>
                </c:pt>
                <c:pt idx="625">
                  <c:v>-2.2415525760169617</c:v>
                </c:pt>
                <c:pt idx="626">
                  <c:v>-2.2415427552111091</c:v>
                </c:pt>
                <c:pt idx="627">
                  <c:v>-2.2413569993354736</c:v>
                </c:pt>
                <c:pt idx="628">
                  <c:v>-2.2409914677876812</c:v>
                </c:pt>
                <c:pt idx="629">
                  <c:v>-2.2404423199653531</c:v>
                </c:pt>
                <c:pt idx="630">
                  <c:v>-2.2397057152661155</c:v>
                </c:pt>
                <c:pt idx="631">
                  <c:v>-2.2387778130875917</c:v>
                </c:pt>
                <c:pt idx="632">
                  <c:v>-2.2376547728274061</c:v>
                </c:pt>
                <c:pt idx="633">
                  <c:v>-2.2363327538831816</c:v>
                </c:pt>
                <c:pt idx="634">
                  <c:v>-2.2348079156525422</c:v>
                </c:pt>
                <c:pt idx="635">
                  <c:v>-2.2330764175331135</c:v>
                </c:pt>
                <c:pt idx="636">
                  <c:v>-2.231134418922518</c:v>
                </c:pt>
                <c:pt idx="637">
                  <c:v>-2.2289780792183795</c:v>
                </c:pt>
                <c:pt idx="638">
                  <c:v>-2.226603557818323</c:v>
                </c:pt>
                <c:pt idx="639">
                  <c:v>-2.2240070141199713</c:v>
                </c:pt>
                <c:pt idx="640">
                  <c:v>-2.22118460752095</c:v>
                </c:pt>
                <c:pt idx="641">
                  <c:v>-2.2181320971080525</c:v>
                </c:pt>
                <c:pt idx="642">
                  <c:v>-2.2148436407247636</c:v>
                </c:pt>
                <c:pt idx="643">
                  <c:v>-2.211312995903735</c:v>
                </c:pt>
                <c:pt idx="644">
                  <c:v>-2.2075339201776236</c:v>
                </c:pt>
                <c:pt idx="645">
                  <c:v>-2.2035001710790811</c:v>
                </c:pt>
                <c:pt idx="646">
                  <c:v>-2.1992055061407636</c:v>
                </c:pt>
                <c:pt idx="647">
                  <c:v>-2.1946436828953235</c:v>
                </c:pt>
                <c:pt idx="648">
                  <c:v>-2.1898084588754174</c:v>
                </c:pt>
                <c:pt idx="649">
                  <c:v>-2.1846935916136969</c:v>
                </c:pt>
                <c:pt idx="650">
                  <c:v>-2.1792928386428172</c:v>
                </c:pt>
                <c:pt idx="651">
                  <c:v>-2.1735999574954326</c:v>
                </c:pt>
                <c:pt idx="652">
                  <c:v>-2.1676087057041977</c:v>
                </c:pt>
                <c:pt idx="653">
                  <c:v>-2.1613128408017657</c:v>
                </c:pt>
                <c:pt idx="654">
                  <c:v>-2.1547061203207911</c:v>
                </c:pt>
                <c:pt idx="655">
                  <c:v>-2.1477823017939284</c:v>
                </c:pt>
                <c:pt idx="656">
                  <c:v>-2.1405351427538317</c:v>
                </c:pt>
                <c:pt idx="657">
                  <c:v>-2.1329584007331555</c:v>
                </c:pt>
                <c:pt idx="658">
                  <c:v>-2.1250458332645525</c:v>
                </c:pt>
                <c:pt idx="659">
                  <c:v>-2.1167911978806786</c:v>
                </c:pt>
                <c:pt idx="660">
                  <c:v>-2.1081882521141866</c:v>
                </c:pt>
                <c:pt idx="661">
                  <c:v>-2.0992272924125759</c:v>
                </c:pt>
                <c:pt idx="662">
                  <c:v>-2.0898847708827226</c:v>
                </c:pt>
                <c:pt idx="663">
                  <c:v>-2.0801336785463453</c:v>
                </c:pt>
                <c:pt idx="664">
                  <c:v>-2.0699470064251653</c:v>
                </c:pt>
                <c:pt idx="665">
                  <c:v>-2.0592977455409023</c:v>
                </c:pt>
                <c:pt idx="666">
                  <c:v>-2.0481588869152758</c:v>
                </c:pt>
                <c:pt idx="667">
                  <c:v>-2.0365034215700062</c:v>
                </c:pt>
                <c:pt idx="668">
                  <c:v>-2.0243043405268137</c:v>
                </c:pt>
                <c:pt idx="669">
                  <c:v>-2.0115346348074188</c:v>
                </c:pt>
                <c:pt idx="670">
                  <c:v>-1.998167295433541</c:v>
                </c:pt>
                <c:pt idx="671">
                  <c:v>-1.9841753134268996</c:v>
                </c:pt>
                <c:pt idx="672">
                  <c:v>-1.9695316798092164</c:v>
                </c:pt>
                <c:pt idx="673">
                  <c:v>-1.9542093856022096</c:v>
                </c:pt>
                <c:pt idx="674">
                  <c:v>-1.9381814218276003</c:v>
                </c:pt>
                <c:pt idx="675">
                  <c:v>-1.9214207795071081</c:v>
                </c:pt>
                <c:pt idx="676">
                  <c:v>-1.9039004496624536</c:v>
                </c:pt>
                <c:pt idx="677">
                  <c:v>-1.8855934233153564</c:v>
                </c:pt>
                <c:pt idx="678">
                  <c:v>-1.8664726914875367</c:v>
                </c:pt>
                <c:pt idx="679">
                  <c:v>-1.8465112452007144</c:v>
                </c:pt>
                <c:pt idx="680">
                  <c:v>-1.8256820754766099</c:v>
                </c:pt>
                <c:pt idx="681">
                  <c:v>-1.8039693914757893</c:v>
                </c:pt>
                <c:pt idx="682">
                  <c:v>-1.7814022749142084</c:v>
                </c:pt>
                <c:pt idx="683">
                  <c:v>-1.7580210256466671</c:v>
                </c:pt>
                <c:pt idx="684">
                  <c:v>-1.7338659435279677</c:v>
                </c:pt>
                <c:pt idx="685">
                  <c:v>-1.7089773284129104</c:v>
                </c:pt>
                <c:pt idx="686">
                  <c:v>-1.6833954801562985</c:v>
                </c:pt>
                <c:pt idx="687">
                  <c:v>-1.6571606986129317</c:v>
                </c:pt>
                <c:pt idx="688">
                  <c:v>-1.6303132836376113</c:v>
                </c:pt>
                <c:pt idx="689">
                  <c:v>-1.6028935350851394</c:v>
                </c:pt>
                <c:pt idx="690">
                  <c:v>-1.5749417528103173</c:v>
                </c:pt>
                <c:pt idx="691">
                  <c:v>-1.5464982366679461</c:v>
                </c:pt>
                <c:pt idx="692">
                  <c:v>-1.5176032865128266</c:v>
                </c:pt>
                <c:pt idx="693">
                  <c:v>-1.4882972021997607</c:v>
                </c:pt>
                <c:pt idx="694">
                  <c:v>-1.4586202835835498</c:v>
                </c:pt>
                <c:pt idx="695">
                  <c:v>-1.4286128305189947</c:v>
                </c:pt>
                <c:pt idx="696">
                  <c:v>-1.3983151428608978</c:v>
                </c:pt>
                <c:pt idx="697">
                  <c:v>-1.3677675204640589</c:v>
                </c:pt>
                <c:pt idx="698">
                  <c:v>-1.3370102631832805</c:v>
                </c:pt>
                <c:pt idx="699">
                  <c:v>-1.3060836708733636</c:v>
                </c:pt>
                <c:pt idx="700">
                  <c:v>-1.2750280433891099</c:v>
                </c:pt>
                <c:pt idx="701">
                  <c:v>-1.2438851179097263</c:v>
                </c:pt>
                <c:pt idx="702">
                  <c:v>-1.2127023809120501</c:v>
                </c:pt>
                <c:pt idx="703">
                  <c:v>-1.1815287561973231</c:v>
                </c:pt>
                <c:pt idx="704">
                  <c:v>-1.1504131675667917</c:v>
                </c:pt>
                <c:pt idx="705">
                  <c:v>-1.1194045388216918</c:v>
                </c:pt>
                <c:pt idx="706">
                  <c:v>-1.0885517937632689</c:v>
                </c:pt>
                <c:pt idx="707">
                  <c:v>-1.0579038561927665</c:v>
                </c:pt>
                <c:pt idx="708">
                  <c:v>-1.0275096499114262</c:v>
                </c:pt>
                <c:pt idx="709">
                  <c:v>-0.99741809872049192</c:v>
                </c:pt>
                <c:pt idx="710">
                  <c:v>-0.96767812642120488</c:v>
                </c:pt>
                <c:pt idx="711">
                  <c:v>-0.93833865681480932</c:v>
                </c:pt>
                <c:pt idx="712">
                  <c:v>-0.90944861370254637</c:v>
                </c:pt>
                <c:pt idx="713">
                  <c:v>-0.8810569208856599</c:v>
                </c:pt>
                <c:pt idx="714">
                  <c:v>-0.85321250216539191</c:v>
                </c:pt>
                <c:pt idx="715">
                  <c:v>-0.82596428134298538</c:v>
                </c:pt>
                <c:pt idx="716">
                  <c:v>-0.79936118221968244</c:v>
                </c:pt>
                <c:pt idx="717">
                  <c:v>-0.7734521285967263</c:v>
                </c:pt>
                <c:pt idx="718">
                  <c:v>-0.74828604427535927</c:v>
                </c:pt>
                <c:pt idx="719">
                  <c:v>-0.72391185305682459</c:v>
                </c:pt>
                <c:pt idx="720">
                  <c:v>-0.70037847874236392</c:v>
                </c:pt>
                <c:pt idx="721">
                  <c:v>-0.67772201714603553</c:v>
                </c:pt>
                <c:pt idx="722">
                  <c:v>-0.65592725213315439</c:v>
                </c:pt>
                <c:pt idx="723">
                  <c:v>-0.63496613958185122</c:v>
                </c:pt>
                <c:pt idx="724">
                  <c:v>-0.61481063537025582</c:v>
                </c:pt>
                <c:pt idx="725">
                  <c:v>-0.59543269537649923</c:v>
                </c:pt>
                <c:pt idx="726">
                  <c:v>-0.57680427547871127</c:v>
                </c:pt>
                <c:pt idx="727">
                  <c:v>-0.55889733155502241</c:v>
                </c:pt>
                <c:pt idx="728">
                  <c:v>-0.54168381948356237</c:v>
                </c:pt>
                <c:pt idx="729">
                  <c:v>-0.52513569514246272</c:v>
                </c:pt>
                <c:pt idx="730">
                  <c:v>-0.5092249144098524</c:v>
                </c:pt>
                <c:pt idx="731">
                  <c:v>-0.49392343316386256</c:v>
                </c:pt>
                <c:pt idx="732">
                  <c:v>-0.479203207282623</c:v>
                </c:pt>
                <c:pt idx="733">
                  <c:v>-0.46503619264426455</c:v>
                </c:pt>
                <c:pt idx="734">
                  <c:v>-0.45139434512691679</c:v>
                </c:pt>
                <c:pt idx="735">
                  <c:v>-0.43824962060871087</c:v>
                </c:pt>
                <c:pt idx="736">
                  <c:v>-0.42557397496777627</c:v>
                </c:pt>
                <c:pt idx="737">
                  <c:v>-0.41333936408224392</c:v>
                </c:pt>
                <c:pt idx="738">
                  <c:v>-0.4015177438302438</c:v>
                </c:pt>
                <c:pt idx="739">
                  <c:v>-0.39008107008990622</c:v>
                </c:pt>
                <c:pt idx="740">
                  <c:v>-0.37900129873936156</c:v>
                </c:pt>
                <c:pt idx="741">
                  <c:v>-0.36825382835022075</c:v>
                </c:pt>
                <c:pt idx="742">
                  <c:v>-0.35782782826801673</c:v>
                </c:pt>
                <c:pt idx="743">
                  <c:v>-0.34771591053176409</c:v>
                </c:pt>
                <c:pt idx="744">
                  <c:v>-0.33791068718047584</c:v>
                </c:pt>
                <c:pt idx="745">
                  <c:v>-0.32840477025316656</c:v>
                </c:pt>
                <c:pt idx="746">
                  <c:v>-0.3191907717888498</c:v>
                </c:pt>
                <c:pt idx="747">
                  <c:v>-0.31026130382653938</c:v>
                </c:pt>
                <c:pt idx="748">
                  <c:v>-0.30160897840524925</c:v>
                </c:pt>
                <c:pt idx="749">
                  <c:v>-0.29322640756399343</c:v>
                </c:pt>
                <c:pt idx="750">
                  <c:v>-0.2851062033417856</c:v>
                </c:pt>
                <c:pt idx="751">
                  <c:v>-0.27724097777764001</c:v>
                </c:pt>
                <c:pt idx="752">
                  <c:v>-0.26962334291056989</c:v>
                </c:pt>
                <c:pt idx="753">
                  <c:v>-0.26224591077958964</c:v>
                </c:pt>
                <c:pt idx="754">
                  <c:v>-0.25510129342371285</c:v>
                </c:pt>
                <c:pt idx="755">
                  <c:v>-0.24818210288195358</c:v>
                </c:pt>
                <c:pt idx="756">
                  <c:v>-0.24148095119332574</c:v>
                </c:pt>
                <c:pt idx="757">
                  <c:v>-0.23499045039684324</c:v>
                </c:pt>
                <c:pt idx="758">
                  <c:v>-0.22870321253151926</c:v>
                </c:pt>
                <c:pt idx="759">
                  <c:v>-0.22261184963636876</c:v>
                </c:pt>
                <c:pt idx="760">
                  <c:v>-0.21670897375040477</c:v>
                </c:pt>
                <c:pt idx="761">
                  <c:v>-0.21098764002609138</c:v>
                </c:pt>
                <c:pt idx="762">
                  <c:v>-0.2054426760696908</c:v>
                </c:pt>
                <c:pt idx="763">
                  <c:v>-0.20006935260091546</c:v>
                </c:pt>
                <c:pt idx="764">
                  <c:v>-0.19486294033947776</c:v>
                </c:pt>
                <c:pt idx="765">
                  <c:v>-0.18981871000508968</c:v>
                </c:pt>
                <c:pt idx="766">
                  <c:v>-0.18493193231746333</c:v>
                </c:pt>
                <c:pt idx="767">
                  <c:v>-0.1801978779963114</c:v>
                </c:pt>
                <c:pt idx="768">
                  <c:v>-0.1756118177613458</c:v>
                </c:pt>
                <c:pt idx="769">
                  <c:v>-0.17116902233227915</c:v>
                </c:pt>
                <c:pt idx="770">
                  <c:v>-0.166864762428823</c:v>
                </c:pt>
                <c:pt idx="771">
                  <c:v>-0.16269430877069044</c:v>
                </c:pt>
                <c:pt idx="772">
                  <c:v>-0.15865293207759307</c:v>
                </c:pt>
                <c:pt idx="773">
                  <c:v>-0.15473590306924348</c:v>
                </c:pt>
                <c:pt idx="774">
                  <c:v>-0.15093849246535365</c:v>
                </c:pt>
                <c:pt idx="775">
                  <c:v>-0.14725597098563639</c:v>
                </c:pt>
                <c:pt idx="776">
                  <c:v>-0.14368360934980326</c:v>
                </c:pt>
                <c:pt idx="777">
                  <c:v>-0.14021667827756704</c:v>
                </c:pt>
                <c:pt idx="778">
                  <c:v>-0.13685044848863953</c:v>
                </c:pt>
                <c:pt idx="779">
                  <c:v>-0.13358019070273328</c:v>
                </c:pt>
                <c:pt idx="780">
                  <c:v>-0.13040117563956033</c:v>
                </c:pt>
                <c:pt idx="781">
                  <c:v>-0.1273090919610374</c:v>
                </c:pt>
                <c:pt idx="782">
                  <c:v>-0.12430130009789686</c:v>
                </c:pt>
                <c:pt idx="783">
                  <c:v>-0.12137557842307634</c:v>
                </c:pt>
                <c:pt idx="784">
                  <c:v>-0.11852970530951257</c:v>
                </c:pt>
                <c:pt idx="785">
                  <c:v>-0.11576145913014246</c:v>
                </c:pt>
                <c:pt idx="786">
                  <c:v>-0.11306861825790307</c:v>
                </c:pt>
                <c:pt idx="787">
                  <c:v>-0.11044896106573165</c:v>
                </c:pt>
                <c:pt idx="788">
                  <c:v>-0.10790026592656465</c:v>
                </c:pt>
                <c:pt idx="789">
                  <c:v>-0.10542031121334</c:v>
                </c:pt>
                <c:pt idx="790">
                  <c:v>-0.1030068752989941</c:v>
                </c:pt>
                <c:pt idx="791">
                  <c:v>-0.10065773655646426</c:v>
                </c:pt>
                <c:pt idx="792">
                  <c:v>-9.8370673358687072E-2</c:v>
                </c:pt>
                <c:pt idx="793">
                  <c:v>-9.6143464078600277E-2</c:v>
                </c:pt>
                <c:pt idx="794">
                  <c:v>-9.3973887089140312E-2</c:v>
                </c:pt>
                <c:pt idx="795">
                  <c:v>-9.1859720763244196E-2</c:v>
                </c:pt>
                <c:pt idx="796">
                  <c:v>-8.9798743473849224E-2</c:v>
                </c:pt>
                <c:pt idx="797">
                  <c:v>-8.7788733593892276E-2</c:v>
                </c:pt>
                <c:pt idx="798">
                  <c:v>-8.5827469496310593E-2</c:v>
                </c:pt>
                <c:pt idx="799">
                  <c:v>-8.3912729554040832E-2</c:v>
                </c:pt>
                <c:pt idx="800">
                  <c:v>-8.2042292140020276E-2</c:v>
                </c:pt>
                <c:pt idx="801">
                  <c:v>-8.0214344629549808E-2</c:v>
                </c:pt>
                <c:pt idx="802">
                  <c:v>-7.8428710407385638E-2</c:v>
                </c:pt>
                <c:pt idx="803">
                  <c:v>-7.6685621860647812E-2</c:v>
                </c:pt>
                <c:pt idx="804">
                  <c:v>-7.4985311376456781E-2</c:v>
                </c:pt>
                <c:pt idx="805">
                  <c:v>-7.3328011341932384E-2</c:v>
                </c:pt>
                <c:pt idx="806">
                  <c:v>-7.1713954144195097E-2</c:v>
                </c:pt>
                <c:pt idx="807">
                  <c:v>-7.014337217036451E-2</c:v>
                </c:pt>
                <c:pt idx="808">
                  <c:v>-6.8616497807561308E-2</c:v>
                </c:pt>
                <c:pt idx="809">
                  <c:v>-6.7133195863253267E-2</c:v>
                </c:pt>
                <c:pt idx="810">
                  <c:v>-6.5691860826298826E-2</c:v>
                </c:pt>
                <c:pt idx="811">
                  <c:v>-6.4290519605905525E-2</c:v>
                </c:pt>
                <c:pt idx="812">
                  <c:v>-6.2927199111279086E-2</c:v>
                </c:pt>
                <c:pt idx="813">
                  <c:v>-6.1599926251626372E-2</c:v>
                </c:pt>
                <c:pt idx="814">
                  <c:v>-6.0306727936154186E-2</c:v>
                </c:pt>
                <c:pt idx="815">
                  <c:v>-5.904563107406921E-2</c:v>
                </c:pt>
                <c:pt idx="816">
                  <c:v>-5.781466257457761E-2</c:v>
                </c:pt>
                <c:pt idx="817">
                  <c:v>-5.6612046023882229E-2</c:v>
                </c:pt>
                <c:pt idx="818">
                  <c:v>-5.5436791716169623E-2</c:v>
                </c:pt>
                <c:pt idx="819">
                  <c:v>-5.4288106622621624E-2</c:v>
                </c:pt>
                <c:pt idx="820">
                  <c:v>-5.3165197714420812E-2</c:v>
                </c:pt>
                <c:pt idx="821">
                  <c:v>-5.2067359967092053E-2</c:v>
                </c:pt>
                <c:pt idx="822">
                  <c:v>-5.0994240373530744E-2</c:v>
                </c:pt>
                <c:pt idx="823">
                  <c:v>-4.9945573930973944E-2</c:v>
                </c:pt>
                <c:pt idx="824">
                  <c:v>-4.8921095636659834E-2</c:v>
                </c:pt>
                <c:pt idx="825">
                  <c:v>-4.7920486700922332E-2</c:v>
                </c:pt>
                <c:pt idx="826">
                  <c:v>-4.6943213186479413E-2</c:v>
                </c:pt>
                <c:pt idx="827">
                  <c:v>-4.5988687369146089E-2</c:v>
                </c:pt>
                <c:pt idx="828">
                  <c:v>-4.5056321524736542E-2</c:v>
                </c:pt>
                <c:pt idx="829">
                  <c:v>-4.4145527929065578E-2</c:v>
                </c:pt>
                <c:pt idx="830">
                  <c:v>-4.3255718857947795E-2</c:v>
                </c:pt>
                <c:pt idx="831">
                  <c:v>-4.2386306587197539E-2</c:v>
                </c:pt>
                <c:pt idx="832">
                  <c:v>-4.1536703392629215E-2</c:v>
                </c:pt>
                <c:pt idx="833">
                  <c:v>-4.0706335106586514E-2</c:v>
                </c:pt>
                <c:pt idx="834">
                  <c:v>-3.9894681787526212E-2</c:v>
                </c:pt>
                <c:pt idx="835">
                  <c:v>-3.9101237050434182E-2</c:v>
                </c:pt>
                <c:pt idx="836">
                  <c:v>-3.8325494510296626E-2</c:v>
                </c:pt>
                <c:pt idx="837">
                  <c:v>-3.7566947782099125E-2</c:v>
                </c:pt>
                <c:pt idx="838">
                  <c:v>-3.682509048082809E-2</c:v>
                </c:pt>
                <c:pt idx="839">
                  <c:v>-3.6099416221468852E-2</c:v>
                </c:pt>
                <c:pt idx="840">
                  <c:v>-3.5389418619007629E-2</c:v>
                </c:pt>
                <c:pt idx="841">
                  <c:v>-3.4694625912460725E-2</c:v>
                </c:pt>
                <c:pt idx="842">
                  <c:v>-3.4014704836966156E-2</c:v>
                </c:pt>
                <c:pt idx="843">
                  <c:v>-3.3349356751693551E-2</c:v>
                </c:pt>
                <c:pt idx="844">
                  <c:v>-3.269828301581168E-2</c:v>
                </c:pt>
                <c:pt idx="845">
                  <c:v>-3.2061184988489082E-2</c:v>
                </c:pt>
                <c:pt idx="846">
                  <c:v>-3.1437764028894748E-2</c:v>
                </c:pt>
                <c:pt idx="847">
                  <c:v>-3.082772149619812E-2</c:v>
                </c:pt>
                <c:pt idx="848">
                  <c:v>-3.0230758749567481E-2</c:v>
                </c:pt>
                <c:pt idx="849">
                  <c:v>-2.9646577785381684E-2</c:v>
                </c:pt>
                <c:pt idx="850">
                  <c:v>-2.90748831488589E-2</c:v>
                </c:pt>
                <c:pt idx="851">
                  <c:v>-2.8515380022425617E-2</c:v>
                </c:pt>
                <c:pt idx="852">
                  <c:v>-2.7967773588509402E-2</c:v>
                </c:pt>
                <c:pt idx="853">
                  <c:v>-2.7431769029537846E-2</c:v>
                </c:pt>
                <c:pt idx="854">
                  <c:v>-2.6907071527938309E-2</c:v>
                </c:pt>
                <c:pt idx="855">
                  <c:v>-2.6393386266137721E-2</c:v>
                </c:pt>
                <c:pt idx="856">
                  <c:v>-2.5890418426563644E-2</c:v>
                </c:pt>
                <c:pt idx="857">
                  <c:v>-2.5397872234702919E-2</c:v>
                </c:pt>
                <c:pt idx="858">
                  <c:v>-2.4915448088279835E-2</c:v>
                </c:pt>
                <c:pt idx="859">
                  <c:v>-2.4442845428078355E-2</c:v>
                </c:pt>
                <c:pt idx="860">
                  <c:v>-2.3979763694882472E-2</c:v>
                </c:pt>
                <c:pt idx="861">
                  <c:v>-2.3525924492005003E-2</c:v>
                </c:pt>
                <c:pt idx="862">
                  <c:v>-2.3081138072873653E-2</c:v>
                </c:pt>
                <c:pt idx="863">
                  <c:v>-2.2645236853445883E-2</c:v>
                </c:pt>
                <c:pt idx="864">
                  <c:v>-2.221805324967846E-2</c:v>
                </c:pt>
                <c:pt idx="865">
                  <c:v>-2.1799419592019899E-2</c:v>
                </c:pt>
                <c:pt idx="866">
                  <c:v>-2.1389167868887199E-2</c:v>
                </c:pt>
                <c:pt idx="867">
                  <c:v>-2.0987129983188427E-2</c:v>
                </c:pt>
                <c:pt idx="868">
                  <c:v>-2.0593137837832315E-2</c:v>
                </c:pt>
                <c:pt idx="869">
                  <c:v>-2.0207023335727138E-2</c:v>
                </c:pt>
                <c:pt idx="870">
                  <c:v>-1.9828618379781192E-2</c:v>
                </c:pt>
                <c:pt idx="871">
                  <c:v>-1.9457754872902987E-2</c:v>
                </c:pt>
                <c:pt idx="872">
                  <c:v>-1.9094264718001248E-2</c:v>
                </c:pt>
                <c:pt idx="873">
                  <c:v>-1.87379792969233E-2</c:v>
                </c:pt>
                <c:pt idx="874">
                  <c:v>-1.838872790727366E-2</c:v>
                </c:pt>
                <c:pt idx="875">
                  <c:v>-1.8046339325595906E-2</c:v>
                </c:pt>
                <c:pt idx="876">
                  <c:v>-1.7710642328434716E-2</c:v>
                </c:pt>
                <c:pt idx="877">
                  <c:v>-1.7381465692333196E-2</c:v>
                </c:pt>
                <c:pt idx="878">
                  <c:v>-1.7058638193835136E-2</c:v>
                </c:pt>
                <c:pt idx="879">
                  <c:v>-1.6741988609484323E-2</c:v>
                </c:pt>
                <c:pt idx="880">
                  <c:v>-1.6431345715824774E-2</c:v>
                </c:pt>
                <c:pt idx="881">
                  <c:v>-1.6126550111600933E-2</c:v>
                </c:pt>
                <c:pt idx="882">
                  <c:v>-1.5827489684360353E-2</c:v>
                </c:pt>
                <c:pt idx="883">
                  <c:v>-1.5534064143852173E-2</c:v>
                </c:pt>
                <c:pt idx="884">
                  <c:v>-1.5246173199824381E-2</c:v>
                </c:pt>
                <c:pt idx="885">
                  <c:v>-1.4963716562025435E-2</c:v>
                </c:pt>
                <c:pt idx="886">
                  <c:v>-1.4686593940204225E-2</c:v>
                </c:pt>
                <c:pt idx="887">
                  <c:v>-1.4414705044109209E-2</c:v>
                </c:pt>
                <c:pt idx="888">
                  <c:v>-1.4147949583488834E-2</c:v>
                </c:pt>
                <c:pt idx="889">
                  <c:v>-1.3886226814957124E-2</c:v>
                </c:pt>
                <c:pt idx="890">
                  <c:v>-1.3629434182588898E-2</c:v>
                </c:pt>
                <c:pt idx="891">
                  <c:v>-1.3377468677324533E-2</c:v>
                </c:pt>
                <c:pt idx="892">
                  <c:v>-1.3130227290104178E-2</c:v>
                </c:pt>
                <c:pt idx="893">
                  <c:v>-1.2887607011868682E-2</c:v>
                </c:pt>
                <c:pt idx="894">
                  <c:v>-1.2649504833557965E-2</c:v>
                </c:pt>
                <c:pt idx="895">
                  <c:v>-1.2415817746112411E-2</c:v>
                </c:pt>
                <c:pt idx="896">
                  <c:v>-1.2186442740472415E-2</c:v>
                </c:pt>
                <c:pt idx="897">
                  <c:v>-1.1961276571701703E-2</c:v>
                </c:pt>
                <c:pt idx="898">
                  <c:v>-1.1740215051356286E-2</c:v>
                </c:pt>
                <c:pt idx="899">
                  <c:v>-1.1523153755115756E-2</c:v>
                </c:pt>
                <c:pt idx="900">
                  <c:v>-1.130998825865992E-2</c:v>
                </c:pt>
                <c:pt idx="901">
                  <c:v>-1.1100621251621218E-2</c:v>
                </c:pt>
                <c:pt idx="902">
                  <c:v>-1.0894983879445985E-2</c:v>
                </c:pt>
                <c:pt idx="903">
                  <c:v>-1.0693014401533401E-2</c:v>
                </c:pt>
                <c:pt idx="904">
                  <c:v>-1.0494651077283101E-2</c:v>
                </c:pt>
                <c:pt idx="905">
                  <c:v>-1.0299832046041412E-2</c:v>
                </c:pt>
                <c:pt idx="906">
                  <c:v>-1.0108494966943236E-2</c:v>
                </c:pt>
                <c:pt idx="907">
                  <c:v>-9.9205773790715206E-3</c:v>
                </c:pt>
                <c:pt idx="908">
                  <c:v>-9.7360168215082955E-3</c:v>
                </c:pt>
                <c:pt idx="909">
                  <c:v>-9.5547508333360641E-3</c:v>
                </c:pt>
                <c:pt idx="910">
                  <c:v>-9.3767169536368711E-3</c:v>
                </c:pt>
                <c:pt idx="911">
                  <c:v>-9.2018527214934309E-3</c:v>
                </c:pt>
                <c:pt idx="912">
                  <c:v>-9.0300956759882325E-3</c:v>
                </c:pt>
                <c:pt idx="913">
                  <c:v>-8.8613830409388396E-3</c:v>
                </c:pt>
                <c:pt idx="914">
                  <c:v>-8.6956507791066812E-3</c:v>
                </c:pt>
                <c:pt idx="915">
                  <c:v>-8.5328345379877928E-3</c:v>
                </c:pt>
                <c:pt idx="916">
                  <c:v>-8.3728699650793409E-3</c:v>
                </c:pt>
                <c:pt idx="917">
                  <c:v>-8.2156927078773749E-3</c:v>
                </c:pt>
                <c:pt idx="918">
                  <c:v>-8.061238413879044E-3</c:v>
                </c:pt>
                <c:pt idx="919">
                  <c:v>-7.9094427305804113E-3</c:v>
                </c:pt>
                <c:pt idx="920">
                  <c:v>-7.7602413054783971E-3</c:v>
                </c:pt>
                <c:pt idx="921">
                  <c:v>-7.6135735495049643E-3</c:v>
                </c:pt>
                <c:pt idx="922">
                  <c:v>-7.469393927335876E-3</c:v>
                </c:pt>
                <c:pt idx="923">
                  <c:v>-7.3276606670821497E-3</c:v>
                </c:pt>
                <c:pt idx="924">
                  <c:v>-7.1883319968545634E-3</c:v>
                </c:pt>
                <c:pt idx="925">
                  <c:v>-7.0513661447641311E-3</c:v>
                </c:pt>
                <c:pt idx="926">
                  <c:v>-6.9167213389223006E-3</c:v>
                </c:pt>
                <c:pt idx="927">
                  <c:v>-6.7843558074396383E-3</c:v>
                </c:pt>
                <c:pt idx="928">
                  <c:v>-6.6542277784275988E-3</c:v>
                </c:pt>
                <c:pt idx="929">
                  <c:v>-6.5262954882512499E-3</c:v>
                </c:pt>
                <c:pt idx="930">
                  <c:v>-6.400517206292148E-3</c:v>
                </c:pt>
                <c:pt idx="931">
                  <c:v>-6.2768512101858999E-3</c:v>
                </c:pt>
                <c:pt idx="932">
                  <c:v>-6.1552557775681263E-3</c:v>
                </c:pt>
                <c:pt idx="933">
                  <c:v>-6.0356891860744409E-3</c:v>
                </c:pt>
                <c:pt idx="934">
                  <c:v>-5.9181097133406795E-3</c:v>
                </c:pt>
                <c:pt idx="935">
                  <c:v>-5.8024756370022336E-3</c:v>
                </c:pt>
                <c:pt idx="936">
                  <c:v>-5.6887452346951681E-3</c:v>
                </c:pt>
                <c:pt idx="937">
                  <c:v>-5.5768765832841377E-3</c:v>
                </c:pt>
                <c:pt idx="938">
                  <c:v>-5.4668269565515369E-3</c:v>
                </c:pt>
                <c:pt idx="939">
                  <c:v>-5.3585534275094604E-3</c:v>
                </c:pt>
                <c:pt idx="940">
                  <c:v>-5.2520130691702423E-3</c:v>
                </c:pt>
                <c:pt idx="941">
                  <c:v>-5.1471666014114396E-3</c:v>
                </c:pt>
                <c:pt idx="942">
                  <c:v>-5.0439893315786452E-3</c:v>
                </c:pt>
                <c:pt idx="943">
                  <c:v>-4.9424602138824665E-3</c:v>
                </c:pt>
                <c:pt idx="944">
                  <c:v>-4.8425582025346213E-3</c:v>
                </c:pt>
                <c:pt idx="945">
                  <c:v>-4.7442622578932475E-3</c:v>
                </c:pt>
                <c:pt idx="946">
                  <c:v>-4.6475513649056922E-3</c:v>
                </c:pt>
                <c:pt idx="947">
                  <c:v>-4.5524045146657331E-3</c:v>
                </c:pt>
                <c:pt idx="948">
                  <c:v>-4.458800698267578E-3</c:v>
                </c:pt>
                <c:pt idx="949">
                  <c:v>-4.3667189068056708E-3</c:v>
                </c:pt>
                <c:pt idx="950">
                  <c:v>-4.2761381313739973E-3</c:v>
                </c:pt>
                <c:pt idx="951">
                  <c:v>-4.1870373630665536E-3</c:v>
                </c:pt>
                <c:pt idx="952">
                  <c:v>-4.0993955929775512E-3</c:v>
                </c:pt>
                <c:pt idx="953">
                  <c:v>-4.0131915637088671E-3</c:v>
                </c:pt>
                <c:pt idx="954">
                  <c:v>-3.9284030238919236E-3</c:v>
                </c:pt>
                <c:pt idx="955">
                  <c:v>-3.8450074736666798E-3</c:v>
                </c:pt>
                <c:pt idx="956">
                  <c:v>-3.7629824131715436E-3</c:v>
                </c:pt>
                <c:pt idx="957">
                  <c:v>-3.6823053425464897E-3</c:v>
                </c:pt>
                <c:pt idx="958">
                  <c:v>-3.6029537619303685E-3</c:v>
                </c:pt>
                <c:pt idx="959">
                  <c:v>-3.5249051714631441E-3</c:v>
                </c:pt>
                <c:pt idx="960">
                  <c:v>-3.4481370712832471E-3</c:v>
                </c:pt>
                <c:pt idx="961">
                  <c:v>-3.372625159649742E-3</c:v>
                </c:pt>
                <c:pt idx="962">
                  <c:v>-3.2983379272969356E-3</c:v>
                </c:pt>
                <c:pt idx="963">
                  <c:v>-3.2252420630778083E-3</c:v>
                </c:pt>
                <c:pt idx="964">
                  <c:v>-3.153304255846234E-3</c:v>
                </c:pt>
                <c:pt idx="965">
                  <c:v>-3.0824911944558539E-3</c:v>
                </c:pt>
                <c:pt idx="966">
                  <c:v>-3.012769567759874E-3</c:v>
                </c:pt>
                <c:pt idx="967">
                  <c:v>-2.944106064611941E-3</c:v>
                </c:pt>
                <c:pt idx="968">
                  <c:v>-2.8764673738650298E-3</c:v>
                </c:pt>
                <c:pt idx="969">
                  <c:v>-2.8098189082864464E-3</c:v>
                </c:pt>
                <c:pt idx="970">
                  <c:v>-2.7441209762943189E-3</c:v>
                </c:pt>
                <c:pt idx="971">
                  <c:v>-2.6793326102204328E-3</c:v>
                </c:pt>
                <c:pt idx="972">
                  <c:v>-2.6154128423970264E-3</c:v>
                </c:pt>
                <c:pt idx="973">
                  <c:v>-2.5523207051554309E-3</c:v>
                </c:pt>
                <c:pt idx="974">
                  <c:v>-2.4900152308274387E-3</c:v>
                </c:pt>
                <c:pt idx="975">
                  <c:v>-2.4284554517450541E-3</c:v>
                </c:pt>
                <c:pt idx="976">
                  <c:v>-2.367600400239844E-3</c:v>
                </c:pt>
                <c:pt idx="977">
                  <c:v>-2.3074136498432273E-3</c:v>
                </c:pt>
                <c:pt idx="978">
                  <c:v>-2.2478769388847436E-3</c:v>
                </c:pt>
                <c:pt idx="979">
                  <c:v>-2.1889765468937842E-3</c:v>
                </c:pt>
                <c:pt idx="980">
                  <c:v>-2.1306987533997457E-3</c:v>
                </c:pt>
                <c:pt idx="981">
                  <c:v>-2.0730435848539813E-3</c:v>
                </c:pt>
                <c:pt idx="982">
                  <c:v>-2.0160660553976695E-3</c:v>
                </c:pt>
                <c:pt idx="983">
                  <c:v>-1.9598349260950571E-3</c:v>
                </c:pt>
                <c:pt idx="984">
                  <c:v>-1.9044189580092828E-3</c:v>
                </c:pt>
                <c:pt idx="985">
                  <c:v>-1.8498686888013625E-3</c:v>
                </c:pt>
                <c:pt idx="986">
                  <c:v>-1.7961617625216059E-3</c:v>
                </c:pt>
                <c:pt idx="987">
                  <c:v>-1.7432575998166545E-3</c:v>
                </c:pt>
                <c:pt idx="988">
                  <c:v>-1.6911156213340363E-3</c:v>
                </c:pt>
                <c:pt idx="989">
                  <c:v>-1.639695247721052E-3</c:v>
                </c:pt>
                <c:pt idx="990">
                  <c:v>-1.5889558996247874E-3</c:v>
                </c:pt>
                <c:pt idx="991">
                  <c:v>-1.5388569976921007E-3</c:v>
                </c:pt>
                <c:pt idx="992">
                  <c:v>-1.4893579625709624E-3</c:v>
                </c:pt>
                <c:pt idx="993">
                  <c:v>-1.4404602981664457E-3</c:v>
                </c:pt>
                <c:pt idx="994">
                  <c:v>-1.3923338414191331E-3</c:v>
                </c:pt>
                <c:pt idx="995">
                  <c:v>-1.3451905125273726E-3</c:v>
                </c:pt>
                <c:pt idx="996">
                  <c:v>-1.2992422316901817E-3</c:v>
                </c:pt>
                <c:pt idx="997">
                  <c:v>-1.2547009191063545E-3</c:v>
                </c:pt>
                <c:pt idx="998">
                  <c:v>-1.2117784949744626E-3</c:v>
                </c:pt>
                <c:pt idx="999">
                  <c:v>-1.1706868794930797E-3</c:v>
                </c:pt>
                <c:pt idx="1000">
                  <c:v>-1.1316379928612199E-3</c:v>
                </c:pt>
                <c:pt idx="1001">
                  <c:v>-1.094741694133412E-3</c:v>
                </c:pt>
                <c:pt idx="1002">
                  <c:v>-1.0596995977883196E-3</c:v>
                </c:pt>
                <c:pt idx="1003">
                  <c:v>-1.0261112571611653E-3</c:v>
                </c:pt>
                <c:pt idx="1004">
                  <c:v>-9.9357622558636505E-4</c:v>
                </c:pt>
                <c:pt idx="1005">
                  <c:v>-9.6169405639870073E-4</c:v>
                </c:pt>
                <c:pt idx="1006">
                  <c:v>-9.3006430293325268E-4</c:v>
                </c:pt>
                <c:pt idx="1007">
                  <c:v>-8.9828651852457905E-4</c:v>
                </c:pt>
                <c:pt idx="1008">
                  <c:v>-8.6596025650753986E-4</c:v>
                </c:pt>
                <c:pt idx="1009">
                  <c:v>-8.3276323161295129E-4</c:v>
                </c:pt>
                <c:pt idx="1010">
                  <c:v>-7.9868580415739555E-4</c:v>
                </c:pt>
                <c:pt idx="1011">
                  <c:v>-7.6382689506811728E-4</c:v>
                </c:pt>
                <c:pt idx="1012">
                  <c:v>-7.2840702213479262E-4</c:v>
                </c:pt>
                <c:pt idx="1013">
                  <c:v>-6.9267710236194276E-4</c:v>
                </c:pt>
                <c:pt idx="1014">
                  <c:v>-6.5688805275438723E-4</c:v>
                </c:pt>
                <c:pt idx="1015">
                  <c:v>-6.2129079031753888E-4</c:v>
                </c:pt>
                <c:pt idx="1016">
                  <c:v>-5.8613623205554938E-4</c:v>
                </c:pt>
                <c:pt idx="1017">
                  <c:v>-5.5163320531001481E-4</c:v>
                </c:pt>
                <c:pt idx="1018">
                  <c:v>-5.1782217876888276E-4</c:v>
                </c:pt>
                <c:pt idx="1019">
                  <c:v>-4.8470153145709245E-4</c:v>
                </c:pt>
                <c:pt idx="1020">
                  <c:v>-4.5226964239877473E-4</c:v>
                </c:pt>
                <c:pt idx="1021">
                  <c:v>-4.2051243019795501E-4</c:v>
                </c:pt>
                <c:pt idx="1022">
                  <c:v>-3.8936597177794893E-4</c:v>
                </c:pt>
                <c:pt idx="1023">
                  <c:v>-3.5875388364064315E-4</c:v>
                </c:pt>
                <c:pt idx="1024">
                  <c:v>-3.2859978228820703E-4</c:v>
                </c:pt>
                <c:pt idx="1025">
                  <c:v>-2.9883880251427644E-4</c:v>
                </c:pt>
                <c:pt idx="1026">
                  <c:v>-2.6945215227495815E-4</c:v>
                </c:pt>
                <c:pt idx="1027">
                  <c:v>-2.4043255781792169E-4</c:v>
                </c:pt>
                <c:pt idx="1028">
                  <c:v>-2.1177274539032655E-4</c:v>
                </c:pt>
                <c:pt idx="1029">
                  <c:v>-1.8346544123983705E-4</c:v>
                </c:pt>
                <c:pt idx="1030">
                  <c:v>-1.5550337161339151E-4</c:v>
                </c:pt>
                <c:pt idx="1031">
                  <c:v>-1.2788261515634617E-4</c:v>
                </c:pt>
                <c:pt idx="1032">
                  <c:v>-1.0061266010410585E-4</c:v>
                </c:pt>
                <c:pt idx="1033">
                  <c:v>-7.3703507255462944E-5</c:v>
                </c:pt>
                <c:pt idx="1034">
                  <c:v>-4.7153798069267221E-5</c:v>
                </c:pt>
                <c:pt idx="1035">
                  <c:v>-2.0959334170065833E-5</c:v>
                </c:pt>
                <c:pt idx="1036">
                  <c:v>4.8840828172106929E-6</c:v>
                </c:pt>
                <c:pt idx="1037">
                  <c:v>3.0380651268678734E-5</c:v>
                </c:pt>
                <c:pt idx="1038">
                  <c:v>5.5534569559852719E-5</c:v>
                </c:pt>
                <c:pt idx="1039">
                  <c:v>8.0350036066184627E-5</c:v>
                </c:pt>
                <c:pt idx="1040">
                  <c:v>1.0483124916296337E-4</c:v>
                </c:pt>
                <c:pt idx="1041">
                  <c:v>1.289826100389635E-4</c:v>
                </c:pt>
                <c:pt idx="1042">
                  <c:v>1.5280933113430168E-4</c:v>
                </c:pt>
                <c:pt idx="1043">
                  <c:v>1.763168277012497E-4</c:v>
                </c:pt>
                <c:pt idx="1044">
                  <c:v>1.9951051499368395E-4</c:v>
                </c:pt>
                <c:pt idx="1045">
                  <c:v>2.2239580826365762E-4</c:v>
                </c:pt>
                <c:pt idx="1046">
                  <c:v>2.4497812276482508E-4</c:v>
                </c:pt>
                <c:pt idx="1047">
                  <c:v>2.6726287374990391E-4</c:v>
                </c:pt>
                <c:pt idx="1048">
                  <c:v>2.8925547647144084E-4</c:v>
                </c:pt>
                <c:pt idx="1049">
                  <c:v>3.1096140550664932E-4</c:v>
                </c:pt>
                <c:pt idx="1050">
                  <c:v>3.3238637272723151E-4</c:v>
                </c:pt>
                <c:pt idx="1051">
                  <c:v>3.5353589141764747E-4</c:v>
                </c:pt>
                <c:pt idx="1052">
                  <c:v>3.7441444321452497E-4</c:v>
                </c:pt>
                <c:pt idx="1053">
                  <c:v>3.9502625184297414E-4</c:v>
                </c:pt>
                <c:pt idx="1054">
                  <c:v>4.1537554102771129E-4</c:v>
                </c:pt>
                <c:pt idx="1055">
                  <c:v>4.3546653449384742E-4</c:v>
                </c:pt>
                <c:pt idx="1056">
                  <c:v>4.5530345596631744E-4</c:v>
                </c:pt>
                <c:pt idx="1057">
                  <c:v>4.7489037985077535E-4</c:v>
                </c:pt>
                <c:pt idx="1058">
                  <c:v>4.9423078327597361E-4</c:v>
                </c:pt>
                <c:pt idx="1059">
                  <c:v>5.1332799405160237E-4</c:v>
                </c:pt>
                <c:pt idx="1060">
                  <c:v>5.3218533998717829E-4</c:v>
                </c:pt>
                <c:pt idx="1061">
                  <c:v>5.5080626243112548E-4</c:v>
                </c:pt>
                <c:pt idx="1062">
                  <c:v>5.6919465688796272E-4</c:v>
                </c:pt>
                <c:pt idx="1063">
                  <c:v>5.8735453240111712E-4</c:v>
                </c:pt>
                <c:pt idx="1064">
                  <c:v>6.0528989801383968E-4</c:v>
                </c:pt>
                <c:pt idx="1065">
                  <c:v>6.2300465091335352E-4</c:v>
                </c:pt>
                <c:pt idx="1066">
                  <c:v>6.4050224085965887E-4</c:v>
                </c:pt>
                <c:pt idx="1067">
                  <c:v>6.5778600575606191E-4</c:v>
                </c:pt>
                <c:pt idx="1068">
                  <c:v>6.7485928350658093E-4</c:v>
                </c:pt>
                <c:pt idx="1069">
                  <c:v>6.9172541201407804E-4</c:v>
                </c:pt>
                <c:pt idx="1070">
                  <c:v>7.083877291827927E-4</c:v>
                </c:pt>
                <c:pt idx="1071">
                  <c:v>7.2484950091940021E-4</c:v>
                </c:pt>
                <c:pt idx="1072">
                  <c:v>7.4111370514520682E-4</c:v>
                </c:pt>
                <c:pt idx="1073">
                  <c:v>7.5718318172449985E-4</c:v>
                </c:pt>
                <c:pt idx="1074">
                  <c:v>7.7306050628177594E-4</c:v>
                </c:pt>
                <c:pt idx="1075">
                  <c:v>7.8874818838070137E-4</c:v>
                </c:pt>
                <c:pt idx="1076">
                  <c:v>8.0424873758520345E-4</c:v>
                </c:pt>
                <c:pt idx="1077">
                  <c:v>8.1956466345961543E-4</c:v>
                </c:pt>
                <c:pt idx="1078">
                  <c:v>8.3469847556720024E-4</c:v>
                </c:pt>
                <c:pt idx="1079">
                  <c:v>8.4965268347273349E-4</c:v>
                </c:pt>
                <c:pt idx="1080">
                  <c:v>8.6442979673925519E-4</c:v>
                </c:pt>
                <c:pt idx="1081">
                  <c:v>8.7903223930659892E-4</c:v>
                </c:pt>
                <c:pt idx="1082">
                  <c:v>8.9346209261508686E-4</c:v>
                </c:pt>
                <c:pt idx="1083">
                  <c:v>9.077213524802813E-4</c:v>
                </c:pt>
                <c:pt idx="1084">
                  <c:v>9.2181201471822766E-4</c:v>
                </c:pt>
                <c:pt idx="1085">
                  <c:v>9.357360751444865E-4</c:v>
                </c:pt>
                <c:pt idx="1086">
                  <c:v>9.4949552957466002E-4</c:v>
                </c:pt>
                <c:pt idx="1087">
                  <c:v>9.6309237382475547E-4</c:v>
                </c:pt>
                <c:pt idx="1088">
                  <c:v>9.765286037103707E-4</c:v>
                </c:pt>
                <c:pt idx="1089">
                  <c:v>9.8980616731150599E-4</c:v>
                </c:pt>
                <c:pt idx="1090">
                  <c:v>1.0029268217663749E-3</c:v>
                </c:pt>
                <c:pt idx="1091">
                  <c:v>1.0158923961718505E-3</c:v>
                </c:pt>
                <c:pt idx="1092">
                  <c:v>1.0287051984031858E-3</c:v>
                </c:pt>
                <c:pt idx="1093">
                  <c:v>1.0413676560303E-3</c:v>
                </c:pt>
                <c:pt idx="1094">
                  <c:v>1.0538821966229262E-3</c:v>
                </c:pt>
                <c:pt idx="1095">
                  <c:v>1.0662512477512039E-3</c:v>
                </c:pt>
                <c:pt idx="1096">
                  <c:v>1.0784772369848662E-3</c:v>
                </c:pt>
                <c:pt idx="1097">
                  <c:v>1.0905625107089523E-3</c:v>
                </c:pt>
                <c:pt idx="1098">
                  <c:v>1.1025090905661368E-3</c:v>
                </c:pt>
                <c:pt idx="1099">
                  <c:v>1.1143189170148464E-3</c:v>
                </c:pt>
                <c:pt idx="1100">
                  <c:v>1.1259939305128764E-3</c:v>
                </c:pt>
                <c:pt idx="1101">
                  <c:v>1.137536008469088E-3</c:v>
                </c:pt>
                <c:pt idx="1102">
                  <c:v>1.1489467760963353E-3</c:v>
                </c:pt>
                <c:pt idx="1103">
                  <c:v>1.1602277955583178E-3</c:v>
                </c:pt>
                <c:pt idx="1104">
                  <c:v>1.1713806290187647E-3</c:v>
                </c:pt>
                <c:pt idx="1105">
                  <c:v>1.1824067952399841E-3</c:v>
                </c:pt>
                <c:pt idx="1106">
                  <c:v>1.1933076393789602E-3</c:v>
                </c:pt>
                <c:pt idx="1107">
                  <c:v>1.2040844631908093E-3</c:v>
                </c:pt>
                <c:pt idx="1108">
                  <c:v>1.2147385684306788E-3</c:v>
                </c:pt>
                <c:pt idx="1109">
                  <c:v>1.2252712568547948E-3</c:v>
                </c:pt>
                <c:pt idx="1110">
                  <c:v>1.2356838302176386E-3</c:v>
                </c:pt>
                <c:pt idx="1111">
                  <c:v>1.2459777538383785E-3</c:v>
                </c:pt>
                <c:pt idx="1112">
                  <c:v>1.2561551472897521E-3</c:v>
                </c:pt>
                <c:pt idx="1113">
                  <c:v>1.2662182365900635E-3</c:v>
                </c:pt>
                <c:pt idx="1114">
                  <c:v>1.2761690192869264E-3</c:v>
                </c:pt>
                <c:pt idx="1115">
                  <c:v>1.2860094358094704E-3</c:v>
                </c:pt>
                <c:pt idx="1116">
                  <c:v>1.295741426587743E-3</c:v>
                </c:pt>
                <c:pt idx="1117">
                  <c:v>1.3053669320504282E-3</c:v>
                </c:pt>
                <c:pt idx="1118">
                  <c:v>1.3148878926273512E-3</c:v>
                </c:pt>
                <c:pt idx="1119">
                  <c:v>1.3243062487480859E-3</c:v>
                </c:pt>
                <c:pt idx="1120">
                  <c:v>1.3336239408422339E-3</c:v>
                </c:pt>
                <c:pt idx="1121">
                  <c:v>1.3428428682740602E-3</c:v>
                </c:pt>
                <c:pt idx="1122">
                  <c:v>1.3519647661499527E-3</c:v>
                </c:pt>
                <c:pt idx="1123">
                  <c:v>1.360991328510296E-3</c:v>
                </c:pt>
                <c:pt idx="1124">
                  <c:v>1.3699242493968333E-3</c:v>
                </c:pt>
                <c:pt idx="1125">
                  <c:v>1.3787652228499521E-3</c:v>
                </c:pt>
                <c:pt idx="1126">
                  <c:v>1.3875159429111729E-3</c:v>
                </c:pt>
                <c:pt idx="1127">
                  <c:v>1.396178103621326E-3</c:v>
                </c:pt>
                <c:pt idx="1128">
                  <c:v>1.4047533990214881E-3</c:v>
                </c:pt>
                <c:pt idx="1129">
                  <c:v>1.4132434804909029E-3</c:v>
                </c:pt>
                <c:pt idx="1130">
                  <c:v>1.4216498287629351E-3</c:v>
                </c:pt>
                <c:pt idx="1131">
                  <c:v>1.4299736913979547E-3</c:v>
                </c:pt>
                <c:pt idx="1132">
                  <c:v>1.4382155539130362E-3</c:v>
                </c:pt>
                <c:pt idx="1133">
                  <c:v>1.4463757113136262E-3</c:v>
                </c:pt>
                <c:pt idx="1134">
                  <c:v>1.4544544586058599E-3</c:v>
                </c:pt>
                <c:pt idx="1135">
                  <c:v>1.462452090795405E-3</c:v>
                </c:pt>
                <c:pt idx="1136">
                  <c:v>1.470368902887952E-3</c:v>
                </c:pt>
                <c:pt idx="1137">
                  <c:v>1.4782051536443826E-3</c:v>
                </c:pt>
                <c:pt idx="1138">
                  <c:v>1.4859609568440091E-3</c:v>
                </c:pt>
                <c:pt idx="1139">
                  <c:v>1.4936363900215567E-3</c:v>
                </c:pt>
                <c:pt idx="1140">
                  <c:v>1.5012315307113278E-3</c:v>
                </c:pt>
                <c:pt idx="1141">
                  <c:v>1.508746939962832E-3</c:v>
                </c:pt>
                <c:pt idx="1142">
                  <c:v>1.5161851128869552E-3</c:v>
                </c:pt>
                <c:pt idx="1143">
                  <c:v>1.5235490281093455E-3</c:v>
                </c:pt>
                <c:pt idx="1144">
                  <c:v>1.5308416642558949E-3</c:v>
                </c:pt>
                <c:pt idx="1145">
                  <c:v>1.538065979655862E-3</c:v>
                </c:pt>
                <c:pt idx="1146">
                  <c:v>1.5452248514520712E-3</c:v>
                </c:pt>
                <c:pt idx="1147">
                  <c:v>1.5523211364907156E-3</c:v>
                </c:pt>
                <c:pt idx="1148">
                  <c:v>1.5593576916175631E-3</c:v>
                </c:pt>
                <c:pt idx="1149">
                  <c:v>1.56633737367925E-3</c:v>
                </c:pt>
                <c:pt idx="1150">
                  <c:v>1.573263039521767E-3</c:v>
                </c:pt>
                <c:pt idx="1151">
                  <c:v>1.5801357713795161E-3</c:v>
                </c:pt>
                <c:pt idx="1152">
                  <c:v>1.5869495530386438E-3</c:v>
                </c:pt>
                <c:pt idx="1153">
                  <c:v>1.5936965291597706E-3</c:v>
                </c:pt>
                <c:pt idx="1154">
                  <c:v>1.6003685863415504E-3</c:v>
                </c:pt>
                <c:pt idx="1155">
                  <c:v>1.606957546668699E-3</c:v>
                </c:pt>
                <c:pt idx="1156">
                  <c:v>1.6134552322259162E-3</c:v>
                </c:pt>
                <c:pt idx="1157">
                  <c:v>1.6198534650972559E-3</c:v>
                </c:pt>
                <c:pt idx="1158">
                  <c:v>1.626144067367418E-3</c:v>
                </c:pt>
                <c:pt idx="1159">
                  <c:v>1.6323188611209005E-3</c:v>
                </c:pt>
                <c:pt idx="1160">
                  <c:v>1.6383696684421816E-3</c:v>
                </c:pt>
                <c:pt idx="1161">
                  <c:v>1.6442949657037866E-3</c:v>
                </c:pt>
                <c:pt idx="1162">
                  <c:v>1.6501198464310015E-3</c:v>
                </c:pt>
                <c:pt idx="1163">
                  <c:v>1.6558760584367139E-3</c:v>
                </c:pt>
                <c:pt idx="1164">
                  <c:v>1.6615953495349037E-3</c:v>
                </c:pt>
                <c:pt idx="1165">
                  <c:v>1.6673094675384581E-3</c:v>
                </c:pt>
                <c:pt idx="1166">
                  <c:v>1.6730501602611357E-3</c:v>
                </c:pt>
                <c:pt idx="1167">
                  <c:v>1.6788491755160458E-3</c:v>
                </c:pt>
                <c:pt idx="1168">
                  <c:v>1.6847382611162799E-3</c:v>
                </c:pt>
                <c:pt idx="1169">
                  <c:v>1.690748843750341E-3</c:v>
                </c:pt>
                <c:pt idx="1170">
                  <c:v>1.6969110656051777E-3</c:v>
                </c:pt>
                <c:pt idx="1171">
                  <c:v>1.7032301868722551E-3</c:v>
                </c:pt>
                <c:pt idx="1172">
                  <c:v>1.7096132242638926E-3</c:v>
                </c:pt>
                <c:pt idx="1173">
                  <c:v>1.7159426336222001E-3</c:v>
                </c:pt>
                <c:pt idx="1174">
                  <c:v>1.7221008707890475E-3</c:v>
                </c:pt>
                <c:pt idx="1175">
                  <c:v>1.7279703916067662E-3</c:v>
                </c:pt>
                <c:pt idx="1176">
                  <c:v>1.733433651917228E-3</c:v>
                </c:pt>
                <c:pt idx="1177">
                  <c:v>1.7383741396998754E-3</c:v>
                </c:pt>
                <c:pt idx="1178">
                  <c:v>1.7426794714792541E-3</c:v>
                </c:pt>
                <c:pt idx="1179">
                  <c:v>1.746238295918147E-3</c:v>
                </c:pt>
                <c:pt idx="1180">
                  <c:v>1.7489392616786554E-3</c:v>
                </c:pt>
                <c:pt idx="1181">
                  <c:v>1.7507632050841795E-3</c:v>
                </c:pt>
                <c:pt idx="1182">
                  <c:v>1.7520597131056755E-3</c:v>
                </c:pt>
                <c:pt idx="1183">
                  <c:v>1.7532705603756195E-3</c:v>
                </c:pt>
                <c:pt idx="1184">
                  <c:v>1.7548375215262514E-3</c:v>
                </c:pt>
                <c:pt idx="1185">
                  <c:v>1.7571984468024463E-3</c:v>
                </c:pt>
                <c:pt idx="1186">
                  <c:v>1.7607754889015477E-3</c:v>
                </c:pt>
                <c:pt idx="1187">
                  <c:v>1.7659868761324255E-3</c:v>
                </c:pt>
                <c:pt idx="1188">
                  <c:v>1.7732508368046001E-3</c:v>
                </c:pt>
                <c:pt idx="1189">
                  <c:v>1.7829855992273858E-3</c:v>
                </c:pt>
                <c:pt idx="1190">
                  <c:v>1.795609391710525E-3</c:v>
                </c:pt>
                <c:pt idx="1191">
                  <c:v>1.8113862895405403E-3</c:v>
                </c:pt>
                <c:pt idx="1192">
                  <c:v>1.8299637559132196E-3</c:v>
                </c:pt>
                <c:pt idx="1193">
                  <c:v>1.8508441000721556E-3</c:v>
                </c:pt>
                <c:pt idx="1194">
                  <c:v>1.8735656275441451E-3</c:v>
                </c:pt>
                <c:pt idx="1195">
                  <c:v>1.8976756429274677E-3</c:v>
                </c:pt>
                <c:pt idx="1196">
                  <c:v>1.9227214508195031E-3</c:v>
                </c:pt>
                <c:pt idx="1197">
                  <c:v>1.948250355818309E-3</c:v>
                </c:pt>
                <c:pt idx="1198">
                  <c:v>1.9738096625214864E-3</c:v>
                </c:pt>
                <c:pt idx="1199">
                  <c:v>1.9989466755270932E-3</c:v>
                </c:pt>
                <c:pt idx="1200">
                  <c:v>2.0232086994322867E-3</c:v>
                </c:pt>
                <c:pt idx="1201">
                  <c:v>2.0462197709960276E-3</c:v>
                </c:pt>
                <c:pt idx="1202">
                  <c:v>2.0679108556170981E-3</c:v>
                </c:pt>
                <c:pt idx="1203">
                  <c:v>2.0882896508560853E-3</c:v>
                </c:pt>
                <c:pt idx="1204">
                  <c:v>2.1073638542726731E-3</c:v>
                </c:pt>
                <c:pt idx="1205">
                  <c:v>2.1251411634270042E-3</c:v>
                </c:pt>
                <c:pt idx="1206">
                  <c:v>2.1416292758787646E-3</c:v>
                </c:pt>
                <c:pt idx="1207">
                  <c:v>2.1568358891883178E-3</c:v>
                </c:pt>
                <c:pt idx="1208">
                  <c:v>2.1707687009155704E-3</c:v>
                </c:pt>
                <c:pt idx="1209">
                  <c:v>2.1834354086202215E-3</c:v>
                </c:pt>
                <c:pt idx="1210">
                  <c:v>2.1948437098626224E-3</c:v>
                </c:pt>
                <c:pt idx="1211">
                  <c:v>2.2050078183609339E-3</c:v>
                </c:pt>
                <c:pt idx="1212">
                  <c:v>2.2139680124676035E-3</c:v>
                </c:pt>
                <c:pt idx="1213">
                  <c:v>2.2217710866933322E-3</c:v>
                </c:pt>
                <c:pt idx="1214">
                  <c:v>2.2284638355485852E-3</c:v>
                </c:pt>
                <c:pt idx="1215">
                  <c:v>2.2340930535447306E-3</c:v>
                </c:pt>
                <c:pt idx="1216">
                  <c:v>2.2387055351922348E-3</c:v>
                </c:pt>
                <c:pt idx="1217">
                  <c:v>2.2423480750020193E-3</c:v>
                </c:pt>
                <c:pt idx="1218">
                  <c:v>2.2450674674843298E-3</c:v>
                </c:pt>
                <c:pt idx="1219">
                  <c:v>2.2469105071505325E-3</c:v>
                </c:pt>
                <c:pt idx="1220">
                  <c:v>2.2479239885108723E-3</c:v>
                </c:pt>
                <c:pt idx="1221">
                  <c:v>2.2481520482263992E-3</c:v>
                </c:pt>
                <c:pt idx="1222">
                  <c:v>2.2476281915573331E-3</c:v>
                </c:pt>
                <c:pt idx="1223">
                  <c:v>2.2463832659135874E-3</c:v>
                </c:pt>
                <c:pt idx="1224">
                  <c:v>2.2444481187057323E-3</c:v>
                </c:pt>
                <c:pt idx="1225">
                  <c:v>2.2418535973441254E-3</c:v>
                </c:pt>
                <c:pt idx="1226">
                  <c:v>2.2386305492382262E-3</c:v>
                </c:pt>
                <c:pt idx="1227">
                  <c:v>2.2348098217988364E-3</c:v>
                </c:pt>
                <c:pt idx="1228">
                  <c:v>2.2304222624360821E-3</c:v>
                </c:pt>
                <c:pt idx="1229">
                  <c:v>2.2254987185596547E-3</c:v>
                </c:pt>
                <c:pt idx="1230">
                  <c:v>2.2200700375805686E-3</c:v>
                </c:pt>
                <c:pt idx="1231">
                  <c:v>2.2141677619677003E-3</c:v>
                </c:pt>
                <c:pt idx="1232">
                  <c:v>2.2078262144271032E-3</c:v>
                </c:pt>
                <c:pt idx="1233">
                  <c:v>2.2010804127244681E-3</c:v>
                </c:pt>
                <c:pt idx="1234">
                  <c:v>2.1939653746245896E-3</c:v>
                </c:pt>
                <c:pt idx="1235">
                  <c:v>2.1865161178933816E-3</c:v>
                </c:pt>
                <c:pt idx="1236">
                  <c:v>2.1787676602956375E-3</c:v>
                </c:pt>
                <c:pt idx="1237">
                  <c:v>2.1707550195970505E-3</c:v>
                </c:pt>
                <c:pt idx="1238">
                  <c:v>2.1625132135624126E-3</c:v>
                </c:pt>
                <c:pt idx="1239">
                  <c:v>2.1540772599576391E-3</c:v>
                </c:pt>
                <c:pt idx="1240">
                  <c:v>2.1454821765477458E-3</c:v>
                </c:pt>
                <c:pt idx="1241">
                  <c:v>2.1367627722086568E-3</c:v>
                </c:pt>
                <c:pt idx="1242">
                  <c:v>2.1279530202592146E-3</c:v>
                </c:pt>
                <c:pt idx="1243">
                  <c:v>2.1190866851287272E-3</c:v>
                </c:pt>
                <c:pt idx="1244">
                  <c:v>2.1101975312464915E-3</c:v>
                </c:pt>
                <c:pt idx="1245">
                  <c:v>2.101319323041815E-3</c:v>
                </c:pt>
                <c:pt idx="1246">
                  <c:v>2.092485824944439E-3</c:v>
                </c:pt>
                <c:pt idx="1247">
                  <c:v>2.083730801383449E-3</c:v>
                </c:pt>
                <c:pt idx="1248">
                  <c:v>2.0750880167881417E-3</c:v>
                </c:pt>
                <c:pt idx="1249">
                  <c:v>2.0665912355880469E-3</c:v>
                </c:pt>
                <c:pt idx="1250">
                  <c:v>2.0582742222124617E-3</c:v>
                </c:pt>
                <c:pt idx="1251">
                  <c:v>2.0501707884320736E-3</c:v>
                </c:pt>
                <c:pt idx="1252">
                  <c:v>2.042314935383305E-3</c:v>
                </c:pt>
                <c:pt idx="1253">
                  <c:v>2.0347407115437442E-3</c:v>
                </c:pt>
                <c:pt idx="1254">
                  <c:v>2.027482165391194E-3</c:v>
                </c:pt>
                <c:pt idx="1255">
                  <c:v>2.0205733454027996E-3</c:v>
                </c:pt>
                <c:pt idx="1256">
                  <c:v>2.0140483000568067E-3</c:v>
                </c:pt>
                <c:pt idx="1257">
                  <c:v>2.0079410778305832E-3</c:v>
                </c:pt>
                <c:pt idx="1258">
                  <c:v>2.0022857272017094E-3</c:v>
                </c:pt>
                <c:pt idx="1259">
                  <c:v>1.9971142896913945E-3</c:v>
                </c:pt>
                <c:pt idx="1260">
                  <c:v>1.9924335215918201E-3</c:v>
                </c:pt>
                <c:pt idx="1261">
                  <c:v>1.9882328604205551E-3</c:v>
                </c:pt>
                <c:pt idx="1262">
                  <c:v>1.9845012999413145E-3</c:v>
                </c:pt>
                <c:pt idx="1263">
                  <c:v>1.9812278068632571E-3</c:v>
                </c:pt>
                <c:pt idx="1264">
                  <c:v>1.9784013478957585E-3</c:v>
                </c:pt>
                <c:pt idx="1265">
                  <c:v>1.9760108897475346E-3</c:v>
                </c:pt>
                <c:pt idx="1266">
                  <c:v>1.97404539912818E-3</c:v>
                </c:pt>
                <c:pt idx="1267">
                  <c:v>1.9724938427468563E-3</c:v>
                </c:pt>
                <c:pt idx="1268">
                  <c:v>1.971345187312493E-3</c:v>
                </c:pt>
                <c:pt idx="1269">
                  <c:v>1.9705883995344716E-3</c:v>
                </c:pt>
                <c:pt idx="1270">
                  <c:v>1.9702124461221668E-3</c:v>
                </c:pt>
                <c:pt idx="1271">
                  <c:v>1.9702062814665909E-3</c:v>
                </c:pt>
                <c:pt idx="1272">
                  <c:v>1.9705588106885994E-3</c:v>
                </c:pt>
                <c:pt idx="1273">
                  <c:v>1.9712589265909078E-3</c:v>
                </c:pt>
                <c:pt idx="1274">
                  <c:v>1.9722955219768903E-3</c:v>
                </c:pt>
                <c:pt idx="1275">
                  <c:v>1.9736574896492623E-3</c:v>
                </c:pt>
                <c:pt idx="1276">
                  <c:v>1.9753337224111757E-3</c:v>
                </c:pt>
                <c:pt idx="1277">
                  <c:v>1.9773131130655683E-3</c:v>
                </c:pt>
                <c:pt idx="1278">
                  <c:v>1.9795845544149258E-3</c:v>
                </c:pt>
                <c:pt idx="1279">
                  <c:v>1.9821369392628522E-3</c:v>
                </c:pt>
                <c:pt idx="1280">
                  <c:v>1.9849591604118337E-3</c:v>
                </c:pt>
                <c:pt idx="1281">
                  <c:v>1.9880401137956105E-3</c:v>
                </c:pt>
                <c:pt idx="1282">
                  <c:v>1.9913687078715872E-3</c:v>
                </c:pt>
                <c:pt idx="1283">
                  <c:v>1.9949338542273026E-3</c:v>
                </c:pt>
                <c:pt idx="1284">
                  <c:v>1.9987244644503019E-3</c:v>
                </c:pt>
                <c:pt idx="1285">
                  <c:v>2.0027294501287901E-3</c:v>
                </c:pt>
                <c:pt idx="1286">
                  <c:v>2.0069377228503112E-3</c:v>
                </c:pt>
                <c:pt idx="1287">
                  <c:v>2.0113381942026272E-3</c:v>
                </c:pt>
                <c:pt idx="1288">
                  <c:v>2.0159197757737271E-3</c:v>
                </c:pt>
                <c:pt idx="1289">
                  <c:v>2.0206713791511488E-3</c:v>
                </c:pt>
                <c:pt idx="1290">
                  <c:v>2.0255819159228816E-3</c:v>
                </c:pt>
                <c:pt idx="1291">
                  <c:v>2.0306402775090147E-3</c:v>
                </c:pt>
                <c:pt idx="1292">
                  <c:v>2.0358352746587304E-3</c:v>
                </c:pt>
                <c:pt idx="1293">
                  <c:v>2.0411556979539783E-3</c:v>
                </c:pt>
                <c:pt idx="1294">
                  <c:v>2.0465903379767118E-3</c:v>
                </c:pt>
                <c:pt idx="1295">
                  <c:v>2.0521279853082143E-3</c:v>
                </c:pt>
                <c:pt idx="1296">
                  <c:v>2.0577574305302186E-3</c:v>
                </c:pt>
                <c:pt idx="1297">
                  <c:v>2.0634674642251169E-3</c:v>
                </c:pt>
                <c:pt idx="1298">
                  <c:v>2.0692468769741984E-3</c:v>
                </c:pt>
                <c:pt idx="1299">
                  <c:v>2.0750844593594112E-3</c:v>
                </c:pt>
                <c:pt idx="1300">
                  <c:v>2.0809690019620445E-3</c:v>
                </c:pt>
                <c:pt idx="1301">
                  <c:v>2.0868892930557509E-3</c:v>
                </c:pt>
                <c:pt idx="1302">
                  <c:v>2.0928341116781216E-3</c:v>
                </c:pt>
                <c:pt idx="1303">
                  <c:v>2.0987922345584472E-3</c:v>
                </c:pt>
                <c:pt idx="1304">
                  <c:v>2.1047524384264667E-3</c:v>
                </c:pt>
                <c:pt idx="1305">
                  <c:v>2.1107035000110259E-3</c:v>
                </c:pt>
                <c:pt idx="1306">
                  <c:v>2.1166341960418646E-3</c:v>
                </c:pt>
                <c:pt idx="1307">
                  <c:v>2.122533303247829E-3</c:v>
                </c:pt>
                <c:pt idx="1308">
                  <c:v>2.1283895983584362E-3</c:v>
                </c:pt>
                <c:pt idx="1309">
                  <c:v>2.1341918581034205E-3</c:v>
                </c:pt>
                <c:pt idx="1310">
                  <c:v>2.1399288592114109E-3</c:v>
                </c:pt>
                <c:pt idx="1311">
                  <c:v>2.1455893745445124E-3</c:v>
                </c:pt>
                <c:pt idx="1312">
                  <c:v>2.1511621614936495E-3</c:v>
                </c:pt>
                <c:pt idx="1313">
                  <c:v>2.1566359735827791E-3</c:v>
                </c:pt>
                <c:pt idx="1314">
                  <c:v>2.1619995643349732E-3</c:v>
                </c:pt>
                <c:pt idx="1315">
                  <c:v>2.1672416872739672E-3</c:v>
                </c:pt>
                <c:pt idx="1316">
                  <c:v>2.1723510959230563E-3</c:v>
                </c:pt>
                <c:pt idx="1317">
                  <c:v>2.1773166017129862E-3</c:v>
                </c:pt>
                <c:pt idx="1318">
                  <c:v>2.1821318985911233E-3</c:v>
                </c:pt>
                <c:pt idx="1319">
                  <c:v>2.1867991931083376E-3</c:v>
                </c:pt>
                <c:pt idx="1320">
                  <c:v>2.1913215468364485E-3</c:v>
                </c:pt>
                <c:pt idx="1321">
                  <c:v>2.1957020038596083E-3</c:v>
                </c:pt>
                <c:pt idx="1322">
                  <c:v>2.1999435383135485E-3</c:v>
                </c:pt>
                <c:pt idx="1323">
                  <c:v>2.2040491068465572E-3</c:v>
                </c:pt>
                <c:pt idx="1324">
                  <c:v>2.2080216661067038E-3</c:v>
                </c:pt>
                <c:pt idx="1325">
                  <c:v>2.2118641727427203E-3</c:v>
                </c:pt>
                <c:pt idx="1326">
                  <c:v>2.2155795834024545E-3</c:v>
                </c:pt>
                <c:pt idx="1327">
                  <c:v>2.2191708547341939E-3</c:v>
                </c:pt>
                <c:pt idx="1328">
                  <c:v>2.2226409433864528E-3</c:v>
                </c:pt>
                <c:pt idx="1329">
                  <c:v>2.225992806007741E-3</c:v>
                </c:pt>
                <c:pt idx="1330">
                  <c:v>2.2292293992459055E-3</c:v>
                </c:pt>
                <c:pt idx="1331">
                  <c:v>2.2323537043257495E-3</c:v>
                </c:pt>
                <c:pt idx="1332">
                  <c:v>2.23536880077836E-3</c:v>
                </c:pt>
                <c:pt idx="1333">
                  <c:v>2.2382777927113335E-3</c:v>
                </c:pt>
                <c:pt idx="1334">
                  <c:v>2.2410837842316068E-3</c:v>
                </c:pt>
                <c:pt idx="1335">
                  <c:v>2.2437898794467762E-3</c:v>
                </c:pt>
                <c:pt idx="1336">
                  <c:v>2.2463991824642222E-3</c:v>
                </c:pt>
                <c:pt idx="1337">
                  <c:v>2.248914797391542E-3</c:v>
                </c:pt>
                <c:pt idx="1338">
                  <c:v>2.2513398283354486E-3</c:v>
                </c:pt>
                <c:pt idx="1339">
                  <c:v>2.2536773794039839E-3</c:v>
                </c:pt>
                <c:pt idx="1340">
                  <c:v>2.2559305547040836E-3</c:v>
                </c:pt>
                <c:pt idx="1341">
                  <c:v>2.2581023542355438E-3</c:v>
                </c:pt>
                <c:pt idx="1342">
                  <c:v>2.260195361565407E-3</c:v>
                </c:pt>
                <c:pt idx="1343">
                  <c:v>2.2622120561529109E-3</c:v>
                </c:pt>
                <c:pt idx="1344">
                  <c:v>2.2641549174570738E-3</c:v>
                </c:pt>
                <c:pt idx="1345">
                  <c:v>2.2660264249375782E-3</c:v>
                </c:pt>
                <c:pt idx="1346">
                  <c:v>2.267829058053443E-3</c:v>
                </c:pt>
                <c:pt idx="1347">
                  <c:v>2.2695652962636836E-3</c:v>
                </c:pt>
                <c:pt idx="1348">
                  <c:v>2.2712376190279853E-3</c:v>
                </c:pt>
                <c:pt idx="1349">
                  <c:v>2.2728485058055854E-3</c:v>
                </c:pt>
                <c:pt idx="1350">
                  <c:v>2.274400436055059E-3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C64-4474-AD47-A20C370D66DE}"/>
            </c:ext>
          </c:extLst>
        </c:ser>
        <c:ser>
          <c:idx val="1"/>
          <c:order val="1"/>
          <c:tx>
            <c:v>10*Bx, T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[IR_CYL.xlsx]Лист1!$E$3:$E$1353</c:f>
              <c:numCache>
                <c:formatCode>General</c:formatCode>
                <c:ptCount val="1351"/>
                <c:pt idx="0">
                  <c:v>0</c:v>
                </c:pt>
                <c:pt idx="1">
                  <c:v>1E-3</c:v>
                </c:pt>
                <c:pt idx="2">
                  <c:v>2E-3</c:v>
                </c:pt>
                <c:pt idx="3">
                  <c:v>3.0000000000000001E-3</c:v>
                </c:pt>
                <c:pt idx="4">
                  <c:v>4.0000000000000001E-3</c:v>
                </c:pt>
                <c:pt idx="5">
                  <c:v>5.0000000000000001E-3</c:v>
                </c:pt>
                <c:pt idx="6">
                  <c:v>6.0000000000000001E-3</c:v>
                </c:pt>
                <c:pt idx="7">
                  <c:v>7.0000000000000001E-3</c:v>
                </c:pt>
                <c:pt idx="8">
                  <c:v>8.0000000000000002E-3</c:v>
                </c:pt>
                <c:pt idx="9">
                  <c:v>9.0000000000000011E-3</c:v>
                </c:pt>
                <c:pt idx="10">
                  <c:v>0.01</c:v>
                </c:pt>
                <c:pt idx="11">
                  <c:v>1.0999999999999999E-2</c:v>
                </c:pt>
                <c:pt idx="12">
                  <c:v>1.2E-2</c:v>
                </c:pt>
                <c:pt idx="13">
                  <c:v>1.3000000000000001E-2</c:v>
                </c:pt>
                <c:pt idx="14">
                  <c:v>1.4E-2</c:v>
                </c:pt>
                <c:pt idx="15">
                  <c:v>1.4999999999999999E-2</c:v>
                </c:pt>
                <c:pt idx="16">
                  <c:v>1.6E-2</c:v>
                </c:pt>
                <c:pt idx="17">
                  <c:v>1.7000000000000001E-2</c:v>
                </c:pt>
                <c:pt idx="18">
                  <c:v>1.8000000000000002E-2</c:v>
                </c:pt>
                <c:pt idx="19">
                  <c:v>1.9E-2</c:v>
                </c:pt>
                <c:pt idx="20">
                  <c:v>0.02</c:v>
                </c:pt>
                <c:pt idx="21">
                  <c:v>2.1000000000000001E-2</c:v>
                </c:pt>
                <c:pt idx="22">
                  <c:v>2.1999999999999999E-2</c:v>
                </c:pt>
                <c:pt idx="23">
                  <c:v>2.3E-2</c:v>
                </c:pt>
                <c:pt idx="24">
                  <c:v>2.4E-2</c:v>
                </c:pt>
                <c:pt idx="25">
                  <c:v>2.5000000000000001E-2</c:v>
                </c:pt>
                <c:pt idx="26">
                  <c:v>2.6000000000000002E-2</c:v>
                </c:pt>
                <c:pt idx="27">
                  <c:v>2.7E-2</c:v>
                </c:pt>
                <c:pt idx="28">
                  <c:v>2.8000000000000001E-2</c:v>
                </c:pt>
                <c:pt idx="29">
                  <c:v>2.9000000000000001E-2</c:v>
                </c:pt>
                <c:pt idx="30">
                  <c:v>0.03</c:v>
                </c:pt>
                <c:pt idx="31">
                  <c:v>3.1E-2</c:v>
                </c:pt>
                <c:pt idx="32">
                  <c:v>3.2000000000000001E-2</c:v>
                </c:pt>
                <c:pt idx="33">
                  <c:v>3.3000000000000002E-2</c:v>
                </c:pt>
                <c:pt idx="34">
                  <c:v>3.4000000000000002E-2</c:v>
                </c:pt>
                <c:pt idx="35">
                  <c:v>3.5000000000000003E-2</c:v>
                </c:pt>
                <c:pt idx="36">
                  <c:v>3.6000000000000004E-2</c:v>
                </c:pt>
                <c:pt idx="37">
                  <c:v>3.6999999999999998E-2</c:v>
                </c:pt>
                <c:pt idx="38">
                  <c:v>3.7999999999999999E-2</c:v>
                </c:pt>
                <c:pt idx="39">
                  <c:v>3.9E-2</c:v>
                </c:pt>
                <c:pt idx="40">
                  <c:v>0.04</c:v>
                </c:pt>
                <c:pt idx="41">
                  <c:v>4.1000000000000002E-2</c:v>
                </c:pt>
                <c:pt idx="42">
                  <c:v>4.2000000000000003E-2</c:v>
                </c:pt>
                <c:pt idx="43">
                  <c:v>4.3000000000000003E-2</c:v>
                </c:pt>
                <c:pt idx="44">
                  <c:v>4.3999999999999997E-2</c:v>
                </c:pt>
                <c:pt idx="45">
                  <c:v>4.4999999999999998E-2</c:v>
                </c:pt>
                <c:pt idx="46">
                  <c:v>4.5999999999999999E-2</c:v>
                </c:pt>
                <c:pt idx="47">
                  <c:v>4.7E-2</c:v>
                </c:pt>
                <c:pt idx="48">
                  <c:v>4.8000000000000001E-2</c:v>
                </c:pt>
                <c:pt idx="49">
                  <c:v>4.9000000000000002E-2</c:v>
                </c:pt>
                <c:pt idx="50">
                  <c:v>0.05</c:v>
                </c:pt>
                <c:pt idx="51">
                  <c:v>5.1000000000000004E-2</c:v>
                </c:pt>
                <c:pt idx="52">
                  <c:v>5.2000000000000005E-2</c:v>
                </c:pt>
                <c:pt idx="53">
                  <c:v>5.2999999999999999E-2</c:v>
                </c:pt>
                <c:pt idx="54">
                  <c:v>5.3999999999999999E-2</c:v>
                </c:pt>
                <c:pt idx="55">
                  <c:v>5.5E-2</c:v>
                </c:pt>
                <c:pt idx="56">
                  <c:v>5.6000000000000001E-2</c:v>
                </c:pt>
                <c:pt idx="57">
                  <c:v>5.7000000000000002E-2</c:v>
                </c:pt>
                <c:pt idx="58">
                  <c:v>5.8000000000000003E-2</c:v>
                </c:pt>
                <c:pt idx="59">
                  <c:v>5.9000000000000004E-2</c:v>
                </c:pt>
                <c:pt idx="60">
                  <c:v>0.06</c:v>
                </c:pt>
                <c:pt idx="61">
                  <c:v>6.0999999999999999E-2</c:v>
                </c:pt>
                <c:pt idx="62">
                  <c:v>6.2E-2</c:v>
                </c:pt>
                <c:pt idx="63">
                  <c:v>6.3E-2</c:v>
                </c:pt>
                <c:pt idx="64">
                  <c:v>6.4000000000000001E-2</c:v>
                </c:pt>
                <c:pt idx="65">
                  <c:v>6.5000000000000002E-2</c:v>
                </c:pt>
                <c:pt idx="66">
                  <c:v>6.6000000000000003E-2</c:v>
                </c:pt>
                <c:pt idx="67">
                  <c:v>6.7000000000000004E-2</c:v>
                </c:pt>
                <c:pt idx="68">
                  <c:v>6.8000000000000005E-2</c:v>
                </c:pt>
                <c:pt idx="69">
                  <c:v>6.9000000000000006E-2</c:v>
                </c:pt>
                <c:pt idx="70">
                  <c:v>7.0000000000000007E-2</c:v>
                </c:pt>
                <c:pt idx="71">
                  <c:v>7.1000000000000008E-2</c:v>
                </c:pt>
                <c:pt idx="72">
                  <c:v>7.2000000000000008E-2</c:v>
                </c:pt>
                <c:pt idx="73">
                  <c:v>7.2999999999999995E-2</c:v>
                </c:pt>
                <c:pt idx="74">
                  <c:v>7.3999999999999996E-2</c:v>
                </c:pt>
                <c:pt idx="75">
                  <c:v>7.4999999999999997E-2</c:v>
                </c:pt>
                <c:pt idx="76">
                  <c:v>7.5999999999999998E-2</c:v>
                </c:pt>
                <c:pt idx="77">
                  <c:v>7.6999999999999999E-2</c:v>
                </c:pt>
                <c:pt idx="78">
                  <c:v>7.8E-2</c:v>
                </c:pt>
                <c:pt idx="79">
                  <c:v>7.9000000000000001E-2</c:v>
                </c:pt>
                <c:pt idx="80">
                  <c:v>0.08</c:v>
                </c:pt>
                <c:pt idx="81">
                  <c:v>8.1000000000000003E-2</c:v>
                </c:pt>
                <c:pt idx="82">
                  <c:v>8.2000000000000003E-2</c:v>
                </c:pt>
                <c:pt idx="83">
                  <c:v>8.3000000000000004E-2</c:v>
                </c:pt>
                <c:pt idx="84">
                  <c:v>8.4000000000000005E-2</c:v>
                </c:pt>
                <c:pt idx="85">
                  <c:v>8.5000000000000006E-2</c:v>
                </c:pt>
                <c:pt idx="86">
                  <c:v>8.6000000000000007E-2</c:v>
                </c:pt>
                <c:pt idx="87">
                  <c:v>8.7000000000000008E-2</c:v>
                </c:pt>
                <c:pt idx="88">
                  <c:v>8.7999999999999995E-2</c:v>
                </c:pt>
                <c:pt idx="89">
                  <c:v>8.8999999999999996E-2</c:v>
                </c:pt>
                <c:pt idx="90">
                  <c:v>0.09</c:v>
                </c:pt>
                <c:pt idx="91">
                  <c:v>9.0999999999999998E-2</c:v>
                </c:pt>
                <c:pt idx="92">
                  <c:v>9.1999999999999998E-2</c:v>
                </c:pt>
                <c:pt idx="93">
                  <c:v>9.2999999999999999E-2</c:v>
                </c:pt>
                <c:pt idx="94">
                  <c:v>9.4E-2</c:v>
                </c:pt>
                <c:pt idx="95">
                  <c:v>9.5000000000000001E-2</c:v>
                </c:pt>
                <c:pt idx="96">
                  <c:v>9.6000000000000002E-2</c:v>
                </c:pt>
                <c:pt idx="97">
                  <c:v>9.7000000000000003E-2</c:v>
                </c:pt>
                <c:pt idx="98">
                  <c:v>9.8000000000000004E-2</c:v>
                </c:pt>
                <c:pt idx="99">
                  <c:v>9.9000000000000005E-2</c:v>
                </c:pt>
                <c:pt idx="100">
                  <c:v>0.1</c:v>
                </c:pt>
                <c:pt idx="101">
                  <c:v>0.10100000000000001</c:v>
                </c:pt>
                <c:pt idx="102">
                  <c:v>0.10200000000000001</c:v>
                </c:pt>
                <c:pt idx="103">
                  <c:v>0.10300000000000001</c:v>
                </c:pt>
                <c:pt idx="104">
                  <c:v>0.10400000000000001</c:v>
                </c:pt>
                <c:pt idx="105">
                  <c:v>0.105</c:v>
                </c:pt>
                <c:pt idx="106">
                  <c:v>0.106</c:v>
                </c:pt>
                <c:pt idx="107">
                  <c:v>0.107</c:v>
                </c:pt>
                <c:pt idx="108">
                  <c:v>0.108</c:v>
                </c:pt>
                <c:pt idx="109">
                  <c:v>0.109</c:v>
                </c:pt>
                <c:pt idx="110">
                  <c:v>0.11</c:v>
                </c:pt>
                <c:pt idx="111">
                  <c:v>0.111</c:v>
                </c:pt>
                <c:pt idx="112">
                  <c:v>0.112</c:v>
                </c:pt>
                <c:pt idx="113">
                  <c:v>0.113</c:v>
                </c:pt>
                <c:pt idx="114">
                  <c:v>0.114</c:v>
                </c:pt>
                <c:pt idx="115">
                  <c:v>0.115</c:v>
                </c:pt>
                <c:pt idx="116">
                  <c:v>0.11600000000000001</c:v>
                </c:pt>
                <c:pt idx="117">
                  <c:v>0.11700000000000001</c:v>
                </c:pt>
                <c:pt idx="118">
                  <c:v>0.11800000000000001</c:v>
                </c:pt>
                <c:pt idx="119">
                  <c:v>0.11900000000000001</c:v>
                </c:pt>
                <c:pt idx="120">
                  <c:v>0.12</c:v>
                </c:pt>
                <c:pt idx="121">
                  <c:v>0.121</c:v>
                </c:pt>
                <c:pt idx="122">
                  <c:v>0.122</c:v>
                </c:pt>
                <c:pt idx="123">
                  <c:v>0.123</c:v>
                </c:pt>
                <c:pt idx="124">
                  <c:v>0.124</c:v>
                </c:pt>
                <c:pt idx="125">
                  <c:v>0.125</c:v>
                </c:pt>
                <c:pt idx="126">
                  <c:v>0.126</c:v>
                </c:pt>
                <c:pt idx="127">
                  <c:v>0.127</c:v>
                </c:pt>
                <c:pt idx="128">
                  <c:v>0.128</c:v>
                </c:pt>
                <c:pt idx="129">
                  <c:v>0.129</c:v>
                </c:pt>
                <c:pt idx="130">
                  <c:v>0.13</c:v>
                </c:pt>
                <c:pt idx="131">
                  <c:v>0.13100000000000001</c:v>
                </c:pt>
                <c:pt idx="132">
                  <c:v>0.13200000000000001</c:v>
                </c:pt>
                <c:pt idx="133">
                  <c:v>0.13300000000000001</c:v>
                </c:pt>
                <c:pt idx="134">
                  <c:v>0.13400000000000001</c:v>
                </c:pt>
                <c:pt idx="135">
                  <c:v>0.13500000000000001</c:v>
                </c:pt>
                <c:pt idx="136">
                  <c:v>0.13600000000000001</c:v>
                </c:pt>
                <c:pt idx="137">
                  <c:v>0.13700000000000001</c:v>
                </c:pt>
                <c:pt idx="138">
                  <c:v>0.13800000000000001</c:v>
                </c:pt>
                <c:pt idx="139">
                  <c:v>0.13900000000000001</c:v>
                </c:pt>
                <c:pt idx="140">
                  <c:v>0.14000000000000001</c:v>
                </c:pt>
                <c:pt idx="141">
                  <c:v>0.14100000000000001</c:v>
                </c:pt>
                <c:pt idx="142">
                  <c:v>0.14200000000000002</c:v>
                </c:pt>
                <c:pt idx="143">
                  <c:v>0.14300000000000002</c:v>
                </c:pt>
                <c:pt idx="144">
                  <c:v>0.14400000000000002</c:v>
                </c:pt>
                <c:pt idx="145">
                  <c:v>0.14499999999999999</c:v>
                </c:pt>
                <c:pt idx="146">
                  <c:v>0.14599999999999999</c:v>
                </c:pt>
                <c:pt idx="147">
                  <c:v>0.14699999999999999</c:v>
                </c:pt>
                <c:pt idx="148">
                  <c:v>0.14799999999999999</c:v>
                </c:pt>
                <c:pt idx="149">
                  <c:v>0.14899999999999999</c:v>
                </c:pt>
                <c:pt idx="150">
                  <c:v>0.15</c:v>
                </c:pt>
                <c:pt idx="151">
                  <c:v>0.151</c:v>
                </c:pt>
                <c:pt idx="152">
                  <c:v>0.152</c:v>
                </c:pt>
                <c:pt idx="153">
                  <c:v>0.153</c:v>
                </c:pt>
                <c:pt idx="154">
                  <c:v>0.154</c:v>
                </c:pt>
                <c:pt idx="155">
                  <c:v>0.155</c:v>
                </c:pt>
                <c:pt idx="156">
                  <c:v>0.156</c:v>
                </c:pt>
                <c:pt idx="157">
                  <c:v>0.157</c:v>
                </c:pt>
                <c:pt idx="158">
                  <c:v>0.158</c:v>
                </c:pt>
                <c:pt idx="159">
                  <c:v>0.159</c:v>
                </c:pt>
                <c:pt idx="160">
                  <c:v>0.16</c:v>
                </c:pt>
                <c:pt idx="161">
                  <c:v>0.161</c:v>
                </c:pt>
                <c:pt idx="162">
                  <c:v>0.16200000000000001</c:v>
                </c:pt>
                <c:pt idx="163">
                  <c:v>0.16300000000000001</c:v>
                </c:pt>
                <c:pt idx="164">
                  <c:v>0.16400000000000001</c:v>
                </c:pt>
                <c:pt idx="165">
                  <c:v>0.16500000000000001</c:v>
                </c:pt>
                <c:pt idx="166">
                  <c:v>0.16600000000000001</c:v>
                </c:pt>
                <c:pt idx="167">
                  <c:v>0.16700000000000001</c:v>
                </c:pt>
                <c:pt idx="168">
                  <c:v>0.16800000000000001</c:v>
                </c:pt>
                <c:pt idx="169">
                  <c:v>0.16900000000000001</c:v>
                </c:pt>
                <c:pt idx="170">
                  <c:v>0.17</c:v>
                </c:pt>
                <c:pt idx="171">
                  <c:v>0.17100000000000001</c:v>
                </c:pt>
                <c:pt idx="172">
                  <c:v>0.17200000000000001</c:v>
                </c:pt>
                <c:pt idx="173">
                  <c:v>0.17300000000000001</c:v>
                </c:pt>
                <c:pt idx="174">
                  <c:v>0.17400000000000002</c:v>
                </c:pt>
                <c:pt idx="175">
                  <c:v>0.17500000000000002</c:v>
                </c:pt>
                <c:pt idx="176">
                  <c:v>0.17599999999999999</c:v>
                </c:pt>
                <c:pt idx="177">
                  <c:v>0.17699999999999999</c:v>
                </c:pt>
                <c:pt idx="178">
                  <c:v>0.17799999999999999</c:v>
                </c:pt>
                <c:pt idx="179">
                  <c:v>0.17899999999999999</c:v>
                </c:pt>
                <c:pt idx="180">
                  <c:v>0.18</c:v>
                </c:pt>
                <c:pt idx="181">
                  <c:v>0.18099999999999999</c:v>
                </c:pt>
                <c:pt idx="182">
                  <c:v>0.182</c:v>
                </c:pt>
                <c:pt idx="183">
                  <c:v>0.183</c:v>
                </c:pt>
                <c:pt idx="184">
                  <c:v>0.184</c:v>
                </c:pt>
                <c:pt idx="185">
                  <c:v>0.185</c:v>
                </c:pt>
                <c:pt idx="186">
                  <c:v>0.186</c:v>
                </c:pt>
                <c:pt idx="187">
                  <c:v>0.187</c:v>
                </c:pt>
                <c:pt idx="188">
                  <c:v>0.188</c:v>
                </c:pt>
                <c:pt idx="189">
                  <c:v>0.189</c:v>
                </c:pt>
                <c:pt idx="190">
                  <c:v>0.19</c:v>
                </c:pt>
                <c:pt idx="191">
                  <c:v>0.191</c:v>
                </c:pt>
                <c:pt idx="192">
                  <c:v>0.192</c:v>
                </c:pt>
                <c:pt idx="193">
                  <c:v>0.193</c:v>
                </c:pt>
                <c:pt idx="194">
                  <c:v>0.19400000000000001</c:v>
                </c:pt>
                <c:pt idx="195">
                  <c:v>0.19500000000000001</c:v>
                </c:pt>
                <c:pt idx="196">
                  <c:v>0.19600000000000001</c:v>
                </c:pt>
                <c:pt idx="197">
                  <c:v>0.19700000000000001</c:v>
                </c:pt>
                <c:pt idx="198">
                  <c:v>0.19800000000000001</c:v>
                </c:pt>
                <c:pt idx="199">
                  <c:v>0.19900000000000001</c:v>
                </c:pt>
                <c:pt idx="200">
                  <c:v>0.2</c:v>
                </c:pt>
                <c:pt idx="201">
                  <c:v>0.20100000000000001</c:v>
                </c:pt>
                <c:pt idx="202">
                  <c:v>0.20200000000000001</c:v>
                </c:pt>
                <c:pt idx="203">
                  <c:v>0.20300000000000001</c:v>
                </c:pt>
                <c:pt idx="204">
                  <c:v>0.20400000000000001</c:v>
                </c:pt>
                <c:pt idx="205">
                  <c:v>0.20500000000000002</c:v>
                </c:pt>
                <c:pt idx="206">
                  <c:v>0.20600000000000002</c:v>
                </c:pt>
                <c:pt idx="207">
                  <c:v>0.20700000000000002</c:v>
                </c:pt>
                <c:pt idx="208">
                  <c:v>0.20800000000000002</c:v>
                </c:pt>
                <c:pt idx="209">
                  <c:v>0.20899999999999999</c:v>
                </c:pt>
                <c:pt idx="210">
                  <c:v>0.21</c:v>
                </c:pt>
                <c:pt idx="211">
                  <c:v>0.21099999999999999</c:v>
                </c:pt>
                <c:pt idx="212">
                  <c:v>0.21199999999999999</c:v>
                </c:pt>
                <c:pt idx="213">
                  <c:v>0.21299999999999999</c:v>
                </c:pt>
                <c:pt idx="214">
                  <c:v>0.214</c:v>
                </c:pt>
                <c:pt idx="215">
                  <c:v>0.215</c:v>
                </c:pt>
                <c:pt idx="216">
                  <c:v>0.216</c:v>
                </c:pt>
                <c:pt idx="217">
                  <c:v>0.217</c:v>
                </c:pt>
                <c:pt idx="218">
                  <c:v>0.218</c:v>
                </c:pt>
                <c:pt idx="219">
                  <c:v>0.219</c:v>
                </c:pt>
                <c:pt idx="220">
                  <c:v>0.22</c:v>
                </c:pt>
                <c:pt idx="221">
                  <c:v>0.221</c:v>
                </c:pt>
                <c:pt idx="222">
                  <c:v>0.222</c:v>
                </c:pt>
                <c:pt idx="223">
                  <c:v>0.223</c:v>
                </c:pt>
                <c:pt idx="224">
                  <c:v>0.224</c:v>
                </c:pt>
                <c:pt idx="225">
                  <c:v>0.22500000000000001</c:v>
                </c:pt>
                <c:pt idx="226">
                  <c:v>0.22600000000000001</c:v>
                </c:pt>
                <c:pt idx="227">
                  <c:v>0.22700000000000001</c:v>
                </c:pt>
                <c:pt idx="228">
                  <c:v>0.22800000000000001</c:v>
                </c:pt>
                <c:pt idx="229">
                  <c:v>0.22900000000000001</c:v>
                </c:pt>
                <c:pt idx="230">
                  <c:v>0.23</c:v>
                </c:pt>
                <c:pt idx="231">
                  <c:v>0.23100000000000001</c:v>
                </c:pt>
                <c:pt idx="232">
                  <c:v>0.23200000000000001</c:v>
                </c:pt>
                <c:pt idx="233">
                  <c:v>0.23300000000000001</c:v>
                </c:pt>
                <c:pt idx="234">
                  <c:v>0.23400000000000001</c:v>
                </c:pt>
                <c:pt idx="235">
                  <c:v>0.23500000000000001</c:v>
                </c:pt>
                <c:pt idx="236">
                  <c:v>0.23600000000000002</c:v>
                </c:pt>
                <c:pt idx="237">
                  <c:v>0.23700000000000002</c:v>
                </c:pt>
                <c:pt idx="238">
                  <c:v>0.23800000000000002</c:v>
                </c:pt>
                <c:pt idx="239">
                  <c:v>0.23900000000000002</c:v>
                </c:pt>
                <c:pt idx="240">
                  <c:v>0.24</c:v>
                </c:pt>
                <c:pt idx="241">
                  <c:v>0.24099999999999999</c:v>
                </c:pt>
                <c:pt idx="242">
                  <c:v>0.24199999999999999</c:v>
                </c:pt>
                <c:pt idx="243">
                  <c:v>0.24299999999999999</c:v>
                </c:pt>
                <c:pt idx="244">
                  <c:v>0.24399999999999999</c:v>
                </c:pt>
                <c:pt idx="245">
                  <c:v>0.245</c:v>
                </c:pt>
                <c:pt idx="246">
                  <c:v>0.246</c:v>
                </c:pt>
                <c:pt idx="247">
                  <c:v>0.247</c:v>
                </c:pt>
                <c:pt idx="248">
                  <c:v>0.248</c:v>
                </c:pt>
                <c:pt idx="249">
                  <c:v>0.249</c:v>
                </c:pt>
                <c:pt idx="250">
                  <c:v>0.25</c:v>
                </c:pt>
                <c:pt idx="251">
                  <c:v>0.251</c:v>
                </c:pt>
                <c:pt idx="252">
                  <c:v>0.252</c:v>
                </c:pt>
                <c:pt idx="253">
                  <c:v>0.253</c:v>
                </c:pt>
                <c:pt idx="254">
                  <c:v>0.254</c:v>
                </c:pt>
                <c:pt idx="255">
                  <c:v>0.255</c:v>
                </c:pt>
                <c:pt idx="256">
                  <c:v>0.25600000000000001</c:v>
                </c:pt>
                <c:pt idx="257">
                  <c:v>0.25700000000000001</c:v>
                </c:pt>
                <c:pt idx="258">
                  <c:v>0.25800000000000001</c:v>
                </c:pt>
                <c:pt idx="259">
                  <c:v>0.25900000000000001</c:v>
                </c:pt>
                <c:pt idx="260">
                  <c:v>0.26</c:v>
                </c:pt>
                <c:pt idx="261">
                  <c:v>0.26100000000000001</c:v>
                </c:pt>
                <c:pt idx="262">
                  <c:v>0.26200000000000001</c:v>
                </c:pt>
                <c:pt idx="263">
                  <c:v>0.26300000000000001</c:v>
                </c:pt>
                <c:pt idx="264">
                  <c:v>0.26400000000000001</c:v>
                </c:pt>
                <c:pt idx="265">
                  <c:v>0.26500000000000001</c:v>
                </c:pt>
                <c:pt idx="266">
                  <c:v>0.26600000000000001</c:v>
                </c:pt>
                <c:pt idx="267">
                  <c:v>0.26700000000000002</c:v>
                </c:pt>
                <c:pt idx="268">
                  <c:v>0.26800000000000002</c:v>
                </c:pt>
                <c:pt idx="269">
                  <c:v>0.26900000000000002</c:v>
                </c:pt>
                <c:pt idx="270">
                  <c:v>0.27</c:v>
                </c:pt>
                <c:pt idx="271">
                  <c:v>0.27100000000000002</c:v>
                </c:pt>
                <c:pt idx="272">
                  <c:v>0.27200000000000002</c:v>
                </c:pt>
                <c:pt idx="273">
                  <c:v>0.27300000000000002</c:v>
                </c:pt>
                <c:pt idx="274">
                  <c:v>0.27400000000000002</c:v>
                </c:pt>
                <c:pt idx="275">
                  <c:v>0.27500000000000002</c:v>
                </c:pt>
                <c:pt idx="276">
                  <c:v>0.27600000000000002</c:v>
                </c:pt>
                <c:pt idx="277">
                  <c:v>0.27700000000000002</c:v>
                </c:pt>
                <c:pt idx="278">
                  <c:v>0.27800000000000002</c:v>
                </c:pt>
                <c:pt idx="279">
                  <c:v>0.27900000000000003</c:v>
                </c:pt>
                <c:pt idx="280">
                  <c:v>0.28000000000000003</c:v>
                </c:pt>
                <c:pt idx="281">
                  <c:v>0.28100000000000003</c:v>
                </c:pt>
                <c:pt idx="282">
                  <c:v>0.28200000000000003</c:v>
                </c:pt>
                <c:pt idx="283">
                  <c:v>0.28300000000000003</c:v>
                </c:pt>
                <c:pt idx="284">
                  <c:v>0.28400000000000003</c:v>
                </c:pt>
                <c:pt idx="285">
                  <c:v>0.28500000000000003</c:v>
                </c:pt>
                <c:pt idx="286">
                  <c:v>0.28600000000000003</c:v>
                </c:pt>
                <c:pt idx="287">
                  <c:v>0.28700000000000003</c:v>
                </c:pt>
                <c:pt idx="288">
                  <c:v>0.28800000000000003</c:v>
                </c:pt>
                <c:pt idx="289">
                  <c:v>0.28899999999999998</c:v>
                </c:pt>
                <c:pt idx="290">
                  <c:v>0.28999999999999998</c:v>
                </c:pt>
                <c:pt idx="291">
                  <c:v>0.29099999999999998</c:v>
                </c:pt>
                <c:pt idx="292">
                  <c:v>0.29199999999999998</c:v>
                </c:pt>
                <c:pt idx="293">
                  <c:v>0.29299999999999998</c:v>
                </c:pt>
                <c:pt idx="294">
                  <c:v>0.29399999999999998</c:v>
                </c:pt>
                <c:pt idx="295">
                  <c:v>0.29499999999999998</c:v>
                </c:pt>
                <c:pt idx="296">
                  <c:v>0.29599999999999999</c:v>
                </c:pt>
                <c:pt idx="297">
                  <c:v>0.29699999999999999</c:v>
                </c:pt>
                <c:pt idx="298">
                  <c:v>0.29799999999999999</c:v>
                </c:pt>
                <c:pt idx="299">
                  <c:v>0.29899999999999999</c:v>
                </c:pt>
                <c:pt idx="300">
                  <c:v>0.3</c:v>
                </c:pt>
                <c:pt idx="301">
                  <c:v>0.30099999999999999</c:v>
                </c:pt>
                <c:pt idx="302">
                  <c:v>0.30199999999999999</c:v>
                </c:pt>
                <c:pt idx="303">
                  <c:v>0.30299999999999999</c:v>
                </c:pt>
                <c:pt idx="304">
                  <c:v>0.30399999999999999</c:v>
                </c:pt>
                <c:pt idx="305">
                  <c:v>0.30499999999999999</c:v>
                </c:pt>
                <c:pt idx="306">
                  <c:v>0.30599999999999999</c:v>
                </c:pt>
                <c:pt idx="307">
                  <c:v>0.307</c:v>
                </c:pt>
                <c:pt idx="308">
                  <c:v>0.308</c:v>
                </c:pt>
                <c:pt idx="309">
                  <c:v>0.309</c:v>
                </c:pt>
                <c:pt idx="310">
                  <c:v>0.31</c:v>
                </c:pt>
                <c:pt idx="311">
                  <c:v>0.311</c:v>
                </c:pt>
                <c:pt idx="312">
                  <c:v>0.312</c:v>
                </c:pt>
                <c:pt idx="313">
                  <c:v>0.313</c:v>
                </c:pt>
                <c:pt idx="314">
                  <c:v>0.314</c:v>
                </c:pt>
                <c:pt idx="315">
                  <c:v>0.315</c:v>
                </c:pt>
                <c:pt idx="316">
                  <c:v>0.316</c:v>
                </c:pt>
                <c:pt idx="317">
                  <c:v>0.317</c:v>
                </c:pt>
                <c:pt idx="318">
                  <c:v>0.318</c:v>
                </c:pt>
                <c:pt idx="319">
                  <c:v>0.31900000000000001</c:v>
                </c:pt>
                <c:pt idx="320">
                  <c:v>0.32</c:v>
                </c:pt>
                <c:pt idx="321">
                  <c:v>0.32100000000000001</c:v>
                </c:pt>
                <c:pt idx="322">
                  <c:v>0.32200000000000001</c:v>
                </c:pt>
                <c:pt idx="323">
                  <c:v>0.32300000000000001</c:v>
                </c:pt>
                <c:pt idx="324">
                  <c:v>0.32400000000000001</c:v>
                </c:pt>
                <c:pt idx="325">
                  <c:v>0.32500000000000001</c:v>
                </c:pt>
                <c:pt idx="326">
                  <c:v>0.32600000000000001</c:v>
                </c:pt>
                <c:pt idx="327">
                  <c:v>0.32700000000000001</c:v>
                </c:pt>
                <c:pt idx="328">
                  <c:v>0.32800000000000001</c:v>
                </c:pt>
                <c:pt idx="329">
                  <c:v>0.32900000000000001</c:v>
                </c:pt>
                <c:pt idx="330">
                  <c:v>0.33</c:v>
                </c:pt>
                <c:pt idx="331">
                  <c:v>0.33100000000000002</c:v>
                </c:pt>
                <c:pt idx="332">
                  <c:v>0.33200000000000002</c:v>
                </c:pt>
                <c:pt idx="333">
                  <c:v>0.33300000000000002</c:v>
                </c:pt>
                <c:pt idx="334">
                  <c:v>0.33400000000000002</c:v>
                </c:pt>
                <c:pt idx="335">
                  <c:v>0.33500000000000002</c:v>
                </c:pt>
                <c:pt idx="336">
                  <c:v>0.33600000000000002</c:v>
                </c:pt>
                <c:pt idx="337">
                  <c:v>0.33700000000000002</c:v>
                </c:pt>
                <c:pt idx="338">
                  <c:v>0.33800000000000002</c:v>
                </c:pt>
                <c:pt idx="339">
                  <c:v>0.33900000000000002</c:v>
                </c:pt>
                <c:pt idx="340">
                  <c:v>0.34</c:v>
                </c:pt>
                <c:pt idx="341">
                  <c:v>0.34100000000000003</c:v>
                </c:pt>
                <c:pt idx="342">
                  <c:v>0.34200000000000003</c:v>
                </c:pt>
                <c:pt idx="343">
                  <c:v>0.34300000000000003</c:v>
                </c:pt>
                <c:pt idx="344">
                  <c:v>0.34400000000000003</c:v>
                </c:pt>
                <c:pt idx="345">
                  <c:v>0.34500000000000003</c:v>
                </c:pt>
                <c:pt idx="346">
                  <c:v>0.34600000000000003</c:v>
                </c:pt>
                <c:pt idx="347">
                  <c:v>0.34700000000000003</c:v>
                </c:pt>
                <c:pt idx="348">
                  <c:v>0.34800000000000003</c:v>
                </c:pt>
                <c:pt idx="349">
                  <c:v>0.34900000000000003</c:v>
                </c:pt>
                <c:pt idx="350">
                  <c:v>0.35000000000000003</c:v>
                </c:pt>
                <c:pt idx="351">
                  <c:v>0.35100000000000003</c:v>
                </c:pt>
                <c:pt idx="352">
                  <c:v>0.35199999999999998</c:v>
                </c:pt>
                <c:pt idx="353">
                  <c:v>0.35299999999999998</c:v>
                </c:pt>
                <c:pt idx="354">
                  <c:v>0.35399999999999998</c:v>
                </c:pt>
                <c:pt idx="355">
                  <c:v>0.35499999999999998</c:v>
                </c:pt>
                <c:pt idx="356">
                  <c:v>0.35599999999999998</c:v>
                </c:pt>
                <c:pt idx="357">
                  <c:v>0.35699999999999998</c:v>
                </c:pt>
                <c:pt idx="358">
                  <c:v>0.35799999999999998</c:v>
                </c:pt>
                <c:pt idx="359">
                  <c:v>0.35899999999999999</c:v>
                </c:pt>
                <c:pt idx="360">
                  <c:v>0.36</c:v>
                </c:pt>
                <c:pt idx="361">
                  <c:v>0.36099999999999999</c:v>
                </c:pt>
                <c:pt idx="362">
                  <c:v>0.36199999999999999</c:v>
                </c:pt>
                <c:pt idx="363">
                  <c:v>0.36299999999999999</c:v>
                </c:pt>
                <c:pt idx="364">
                  <c:v>0.36399999999999999</c:v>
                </c:pt>
                <c:pt idx="365">
                  <c:v>0.36499999999999999</c:v>
                </c:pt>
                <c:pt idx="366">
                  <c:v>0.36599999999999999</c:v>
                </c:pt>
                <c:pt idx="367">
                  <c:v>0.36699999999999999</c:v>
                </c:pt>
                <c:pt idx="368">
                  <c:v>0.36799999999999999</c:v>
                </c:pt>
                <c:pt idx="369">
                  <c:v>0.36899999999999999</c:v>
                </c:pt>
                <c:pt idx="370">
                  <c:v>0.37</c:v>
                </c:pt>
                <c:pt idx="371">
                  <c:v>0.371</c:v>
                </c:pt>
                <c:pt idx="372">
                  <c:v>0.372</c:v>
                </c:pt>
                <c:pt idx="373">
                  <c:v>0.373</c:v>
                </c:pt>
                <c:pt idx="374">
                  <c:v>0.374</c:v>
                </c:pt>
                <c:pt idx="375">
                  <c:v>0.375</c:v>
                </c:pt>
                <c:pt idx="376">
                  <c:v>0.376</c:v>
                </c:pt>
                <c:pt idx="377">
                  <c:v>0.377</c:v>
                </c:pt>
                <c:pt idx="378">
                  <c:v>0.378</c:v>
                </c:pt>
                <c:pt idx="379">
                  <c:v>0.379</c:v>
                </c:pt>
                <c:pt idx="380">
                  <c:v>0.38</c:v>
                </c:pt>
                <c:pt idx="381">
                  <c:v>0.38100000000000001</c:v>
                </c:pt>
                <c:pt idx="382">
                  <c:v>0.38200000000000001</c:v>
                </c:pt>
                <c:pt idx="383">
                  <c:v>0.38300000000000001</c:v>
                </c:pt>
                <c:pt idx="384">
                  <c:v>0.38400000000000001</c:v>
                </c:pt>
                <c:pt idx="385">
                  <c:v>0.38500000000000001</c:v>
                </c:pt>
                <c:pt idx="386">
                  <c:v>0.38600000000000001</c:v>
                </c:pt>
                <c:pt idx="387">
                  <c:v>0.38700000000000001</c:v>
                </c:pt>
                <c:pt idx="388">
                  <c:v>0.38800000000000001</c:v>
                </c:pt>
                <c:pt idx="389">
                  <c:v>0.38900000000000001</c:v>
                </c:pt>
                <c:pt idx="390">
                  <c:v>0.39</c:v>
                </c:pt>
                <c:pt idx="391">
                  <c:v>0.39100000000000001</c:v>
                </c:pt>
                <c:pt idx="392">
                  <c:v>0.39200000000000002</c:v>
                </c:pt>
                <c:pt idx="393">
                  <c:v>0.39300000000000002</c:v>
                </c:pt>
                <c:pt idx="394">
                  <c:v>0.39400000000000002</c:v>
                </c:pt>
                <c:pt idx="395">
                  <c:v>0.39500000000000002</c:v>
                </c:pt>
                <c:pt idx="396">
                  <c:v>0.39600000000000002</c:v>
                </c:pt>
                <c:pt idx="397">
                  <c:v>0.39700000000000002</c:v>
                </c:pt>
                <c:pt idx="398">
                  <c:v>0.39800000000000002</c:v>
                </c:pt>
                <c:pt idx="399">
                  <c:v>0.39900000000000002</c:v>
                </c:pt>
                <c:pt idx="400">
                  <c:v>0.4</c:v>
                </c:pt>
                <c:pt idx="401">
                  <c:v>0.40100000000000002</c:v>
                </c:pt>
                <c:pt idx="402">
                  <c:v>0.40200000000000002</c:v>
                </c:pt>
                <c:pt idx="403">
                  <c:v>0.40300000000000002</c:v>
                </c:pt>
                <c:pt idx="404">
                  <c:v>0.40400000000000003</c:v>
                </c:pt>
                <c:pt idx="405">
                  <c:v>0.40500000000000003</c:v>
                </c:pt>
                <c:pt idx="406">
                  <c:v>0.40600000000000003</c:v>
                </c:pt>
                <c:pt idx="407">
                  <c:v>0.40700000000000003</c:v>
                </c:pt>
                <c:pt idx="408">
                  <c:v>0.40800000000000003</c:v>
                </c:pt>
                <c:pt idx="409">
                  <c:v>0.40900000000000003</c:v>
                </c:pt>
                <c:pt idx="410">
                  <c:v>0.41000000000000003</c:v>
                </c:pt>
                <c:pt idx="411">
                  <c:v>0.41100000000000003</c:v>
                </c:pt>
                <c:pt idx="412">
                  <c:v>0.41200000000000003</c:v>
                </c:pt>
                <c:pt idx="413">
                  <c:v>0.41300000000000003</c:v>
                </c:pt>
                <c:pt idx="414">
                  <c:v>0.41400000000000003</c:v>
                </c:pt>
                <c:pt idx="415">
                  <c:v>0.41500000000000004</c:v>
                </c:pt>
                <c:pt idx="416">
                  <c:v>0.41600000000000004</c:v>
                </c:pt>
                <c:pt idx="417">
                  <c:v>0.41699999999999998</c:v>
                </c:pt>
                <c:pt idx="418">
                  <c:v>0.41799999999999998</c:v>
                </c:pt>
                <c:pt idx="419">
                  <c:v>0.41899999999999998</c:v>
                </c:pt>
                <c:pt idx="420">
                  <c:v>0.42</c:v>
                </c:pt>
                <c:pt idx="421">
                  <c:v>0.42099999999999999</c:v>
                </c:pt>
                <c:pt idx="422">
                  <c:v>0.42199999999999999</c:v>
                </c:pt>
                <c:pt idx="423">
                  <c:v>0.42299999999999999</c:v>
                </c:pt>
                <c:pt idx="424">
                  <c:v>0.42399999999999999</c:v>
                </c:pt>
                <c:pt idx="425">
                  <c:v>0.42499999999999999</c:v>
                </c:pt>
                <c:pt idx="426">
                  <c:v>0.42599999999999999</c:v>
                </c:pt>
                <c:pt idx="427">
                  <c:v>0.42699999999999999</c:v>
                </c:pt>
                <c:pt idx="428">
                  <c:v>0.42799999999999999</c:v>
                </c:pt>
                <c:pt idx="429">
                  <c:v>0.42899999999999999</c:v>
                </c:pt>
                <c:pt idx="430">
                  <c:v>0.43</c:v>
                </c:pt>
                <c:pt idx="431">
                  <c:v>0.43099999999999999</c:v>
                </c:pt>
                <c:pt idx="432">
                  <c:v>0.432</c:v>
                </c:pt>
                <c:pt idx="433">
                  <c:v>0.433</c:v>
                </c:pt>
                <c:pt idx="434">
                  <c:v>0.434</c:v>
                </c:pt>
                <c:pt idx="435">
                  <c:v>0.435</c:v>
                </c:pt>
                <c:pt idx="436">
                  <c:v>0.436</c:v>
                </c:pt>
                <c:pt idx="437">
                  <c:v>0.437</c:v>
                </c:pt>
                <c:pt idx="438">
                  <c:v>0.438</c:v>
                </c:pt>
                <c:pt idx="439">
                  <c:v>0.439</c:v>
                </c:pt>
                <c:pt idx="440">
                  <c:v>0.44</c:v>
                </c:pt>
                <c:pt idx="441">
                  <c:v>0.441</c:v>
                </c:pt>
                <c:pt idx="442">
                  <c:v>0.442</c:v>
                </c:pt>
                <c:pt idx="443">
                  <c:v>0.443</c:v>
                </c:pt>
                <c:pt idx="444">
                  <c:v>0.44400000000000001</c:v>
                </c:pt>
                <c:pt idx="445">
                  <c:v>0.44500000000000001</c:v>
                </c:pt>
                <c:pt idx="446">
                  <c:v>0.44600000000000001</c:v>
                </c:pt>
                <c:pt idx="447">
                  <c:v>0.44700000000000001</c:v>
                </c:pt>
                <c:pt idx="448">
                  <c:v>0.44800000000000001</c:v>
                </c:pt>
                <c:pt idx="449">
                  <c:v>0.44900000000000001</c:v>
                </c:pt>
                <c:pt idx="450">
                  <c:v>0.45</c:v>
                </c:pt>
                <c:pt idx="451">
                  <c:v>0.45100000000000001</c:v>
                </c:pt>
                <c:pt idx="452">
                  <c:v>0.45200000000000001</c:v>
                </c:pt>
                <c:pt idx="453">
                  <c:v>0.45300000000000001</c:v>
                </c:pt>
                <c:pt idx="454">
                  <c:v>0.45400000000000001</c:v>
                </c:pt>
                <c:pt idx="455">
                  <c:v>0.45500000000000002</c:v>
                </c:pt>
                <c:pt idx="456">
                  <c:v>0.45600000000000002</c:v>
                </c:pt>
                <c:pt idx="457">
                  <c:v>0.45700000000000002</c:v>
                </c:pt>
                <c:pt idx="458">
                  <c:v>0.45800000000000002</c:v>
                </c:pt>
                <c:pt idx="459">
                  <c:v>0.45900000000000002</c:v>
                </c:pt>
                <c:pt idx="460">
                  <c:v>0.46</c:v>
                </c:pt>
                <c:pt idx="461">
                  <c:v>0.46100000000000002</c:v>
                </c:pt>
                <c:pt idx="462">
                  <c:v>0.46200000000000002</c:v>
                </c:pt>
                <c:pt idx="463">
                  <c:v>0.46300000000000002</c:v>
                </c:pt>
                <c:pt idx="464">
                  <c:v>0.46400000000000002</c:v>
                </c:pt>
                <c:pt idx="465">
                  <c:v>0.46500000000000002</c:v>
                </c:pt>
                <c:pt idx="466">
                  <c:v>0.46600000000000003</c:v>
                </c:pt>
                <c:pt idx="467">
                  <c:v>0.46700000000000003</c:v>
                </c:pt>
                <c:pt idx="468">
                  <c:v>0.46800000000000003</c:v>
                </c:pt>
                <c:pt idx="469">
                  <c:v>0.46900000000000003</c:v>
                </c:pt>
                <c:pt idx="470">
                  <c:v>0.47000000000000003</c:v>
                </c:pt>
                <c:pt idx="471">
                  <c:v>0.47100000000000003</c:v>
                </c:pt>
                <c:pt idx="472">
                  <c:v>0.47200000000000003</c:v>
                </c:pt>
                <c:pt idx="473">
                  <c:v>0.47300000000000003</c:v>
                </c:pt>
                <c:pt idx="474">
                  <c:v>0.47400000000000003</c:v>
                </c:pt>
                <c:pt idx="475">
                  <c:v>0.47500000000000003</c:v>
                </c:pt>
                <c:pt idx="476">
                  <c:v>0.47600000000000003</c:v>
                </c:pt>
                <c:pt idx="477">
                  <c:v>0.47700000000000004</c:v>
                </c:pt>
                <c:pt idx="478">
                  <c:v>0.47800000000000004</c:v>
                </c:pt>
                <c:pt idx="479">
                  <c:v>0.47900000000000004</c:v>
                </c:pt>
                <c:pt idx="480">
                  <c:v>0.48</c:v>
                </c:pt>
                <c:pt idx="481">
                  <c:v>0.48099999999999998</c:v>
                </c:pt>
                <c:pt idx="482">
                  <c:v>0.48199999999999998</c:v>
                </c:pt>
                <c:pt idx="483">
                  <c:v>0.48299999999999998</c:v>
                </c:pt>
                <c:pt idx="484">
                  <c:v>0.48399999999999999</c:v>
                </c:pt>
                <c:pt idx="485">
                  <c:v>0.48499999999999999</c:v>
                </c:pt>
                <c:pt idx="486">
                  <c:v>0.48599999999999999</c:v>
                </c:pt>
                <c:pt idx="487">
                  <c:v>0.48699999999999999</c:v>
                </c:pt>
                <c:pt idx="488">
                  <c:v>0.48799999999999999</c:v>
                </c:pt>
                <c:pt idx="489">
                  <c:v>0.48899999999999999</c:v>
                </c:pt>
                <c:pt idx="490">
                  <c:v>0.49</c:v>
                </c:pt>
                <c:pt idx="491">
                  <c:v>0.49099999999999999</c:v>
                </c:pt>
                <c:pt idx="492">
                  <c:v>0.49199999999999999</c:v>
                </c:pt>
                <c:pt idx="493">
                  <c:v>0.49299999999999999</c:v>
                </c:pt>
                <c:pt idx="494">
                  <c:v>0.49399999999999999</c:v>
                </c:pt>
                <c:pt idx="495">
                  <c:v>0.495</c:v>
                </c:pt>
                <c:pt idx="496">
                  <c:v>0.496</c:v>
                </c:pt>
                <c:pt idx="497">
                  <c:v>0.497</c:v>
                </c:pt>
                <c:pt idx="498">
                  <c:v>0.498</c:v>
                </c:pt>
                <c:pt idx="499">
                  <c:v>0.499</c:v>
                </c:pt>
                <c:pt idx="500">
                  <c:v>0.5</c:v>
                </c:pt>
                <c:pt idx="501">
                  <c:v>0.501</c:v>
                </c:pt>
                <c:pt idx="502">
                  <c:v>0.502</c:v>
                </c:pt>
                <c:pt idx="503">
                  <c:v>0.503</c:v>
                </c:pt>
                <c:pt idx="504">
                  <c:v>0.504</c:v>
                </c:pt>
                <c:pt idx="505">
                  <c:v>0.505</c:v>
                </c:pt>
                <c:pt idx="506">
                  <c:v>0.50600000000000001</c:v>
                </c:pt>
                <c:pt idx="507">
                  <c:v>0.50700000000000001</c:v>
                </c:pt>
                <c:pt idx="508">
                  <c:v>0.50800000000000001</c:v>
                </c:pt>
                <c:pt idx="509">
                  <c:v>0.50900000000000001</c:v>
                </c:pt>
                <c:pt idx="510">
                  <c:v>0.51</c:v>
                </c:pt>
                <c:pt idx="511">
                  <c:v>0.51100000000000001</c:v>
                </c:pt>
                <c:pt idx="512">
                  <c:v>0.51200000000000001</c:v>
                </c:pt>
                <c:pt idx="513">
                  <c:v>0.51300000000000001</c:v>
                </c:pt>
                <c:pt idx="514">
                  <c:v>0.51400000000000001</c:v>
                </c:pt>
                <c:pt idx="515">
                  <c:v>0.51500000000000001</c:v>
                </c:pt>
                <c:pt idx="516">
                  <c:v>0.51600000000000001</c:v>
                </c:pt>
                <c:pt idx="517">
                  <c:v>0.51700000000000002</c:v>
                </c:pt>
                <c:pt idx="518">
                  <c:v>0.51800000000000002</c:v>
                </c:pt>
                <c:pt idx="519">
                  <c:v>0.51900000000000002</c:v>
                </c:pt>
                <c:pt idx="520">
                  <c:v>0.52</c:v>
                </c:pt>
                <c:pt idx="521">
                  <c:v>0.52100000000000002</c:v>
                </c:pt>
                <c:pt idx="522">
                  <c:v>0.52200000000000002</c:v>
                </c:pt>
                <c:pt idx="523">
                  <c:v>0.52300000000000002</c:v>
                </c:pt>
                <c:pt idx="524">
                  <c:v>0.52400000000000002</c:v>
                </c:pt>
                <c:pt idx="525">
                  <c:v>0.52500000000000002</c:v>
                </c:pt>
                <c:pt idx="526">
                  <c:v>0.52600000000000002</c:v>
                </c:pt>
                <c:pt idx="527">
                  <c:v>0.52700000000000002</c:v>
                </c:pt>
                <c:pt idx="528">
                  <c:v>0.52800000000000002</c:v>
                </c:pt>
                <c:pt idx="529">
                  <c:v>0.52900000000000003</c:v>
                </c:pt>
                <c:pt idx="530">
                  <c:v>0.53</c:v>
                </c:pt>
                <c:pt idx="531">
                  <c:v>0.53100000000000003</c:v>
                </c:pt>
                <c:pt idx="532">
                  <c:v>0.53200000000000003</c:v>
                </c:pt>
                <c:pt idx="533">
                  <c:v>0.53300000000000003</c:v>
                </c:pt>
                <c:pt idx="534">
                  <c:v>0.53400000000000003</c:v>
                </c:pt>
                <c:pt idx="535">
                  <c:v>0.53500000000000003</c:v>
                </c:pt>
                <c:pt idx="536">
                  <c:v>0.53600000000000003</c:v>
                </c:pt>
                <c:pt idx="537">
                  <c:v>0.53700000000000003</c:v>
                </c:pt>
                <c:pt idx="538">
                  <c:v>0.53800000000000003</c:v>
                </c:pt>
                <c:pt idx="539">
                  <c:v>0.53900000000000003</c:v>
                </c:pt>
                <c:pt idx="540">
                  <c:v>0.54</c:v>
                </c:pt>
                <c:pt idx="541">
                  <c:v>0.54100000000000004</c:v>
                </c:pt>
                <c:pt idx="542">
                  <c:v>0.54200000000000004</c:v>
                </c:pt>
                <c:pt idx="543">
                  <c:v>0.54300000000000004</c:v>
                </c:pt>
                <c:pt idx="544">
                  <c:v>0.54400000000000004</c:v>
                </c:pt>
                <c:pt idx="545">
                  <c:v>0.54500000000000004</c:v>
                </c:pt>
                <c:pt idx="546">
                  <c:v>0.54600000000000004</c:v>
                </c:pt>
                <c:pt idx="547">
                  <c:v>0.54700000000000004</c:v>
                </c:pt>
                <c:pt idx="548">
                  <c:v>0.54800000000000004</c:v>
                </c:pt>
                <c:pt idx="549">
                  <c:v>0.54900000000000004</c:v>
                </c:pt>
                <c:pt idx="550">
                  <c:v>0.55000000000000004</c:v>
                </c:pt>
                <c:pt idx="551">
                  <c:v>0.55100000000000005</c:v>
                </c:pt>
                <c:pt idx="552">
                  <c:v>0.55200000000000005</c:v>
                </c:pt>
                <c:pt idx="553">
                  <c:v>0.55300000000000005</c:v>
                </c:pt>
                <c:pt idx="554">
                  <c:v>0.55400000000000005</c:v>
                </c:pt>
                <c:pt idx="555">
                  <c:v>0.55500000000000005</c:v>
                </c:pt>
                <c:pt idx="556">
                  <c:v>0.55600000000000005</c:v>
                </c:pt>
                <c:pt idx="557">
                  <c:v>0.55700000000000005</c:v>
                </c:pt>
                <c:pt idx="558">
                  <c:v>0.55800000000000005</c:v>
                </c:pt>
                <c:pt idx="559">
                  <c:v>0.55900000000000005</c:v>
                </c:pt>
                <c:pt idx="560">
                  <c:v>0.56000000000000005</c:v>
                </c:pt>
                <c:pt idx="561">
                  <c:v>0.56100000000000005</c:v>
                </c:pt>
                <c:pt idx="562">
                  <c:v>0.56200000000000006</c:v>
                </c:pt>
                <c:pt idx="563">
                  <c:v>0.56300000000000006</c:v>
                </c:pt>
                <c:pt idx="564">
                  <c:v>0.56400000000000006</c:v>
                </c:pt>
                <c:pt idx="565">
                  <c:v>0.56500000000000006</c:v>
                </c:pt>
                <c:pt idx="566">
                  <c:v>0.56600000000000006</c:v>
                </c:pt>
                <c:pt idx="567">
                  <c:v>0.56700000000000006</c:v>
                </c:pt>
                <c:pt idx="568">
                  <c:v>0.56800000000000006</c:v>
                </c:pt>
                <c:pt idx="569">
                  <c:v>0.56900000000000006</c:v>
                </c:pt>
                <c:pt idx="570">
                  <c:v>0.57000000000000006</c:v>
                </c:pt>
                <c:pt idx="571">
                  <c:v>0.57100000000000006</c:v>
                </c:pt>
                <c:pt idx="572">
                  <c:v>0.57200000000000006</c:v>
                </c:pt>
                <c:pt idx="573">
                  <c:v>0.57300000000000006</c:v>
                </c:pt>
                <c:pt idx="574">
                  <c:v>0.57400000000000007</c:v>
                </c:pt>
                <c:pt idx="575">
                  <c:v>0.57500000000000007</c:v>
                </c:pt>
                <c:pt idx="576">
                  <c:v>0.57600000000000007</c:v>
                </c:pt>
                <c:pt idx="577">
                  <c:v>0.57699999999999996</c:v>
                </c:pt>
                <c:pt idx="578">
                  <c:v>0.57799999999999996</c:v>
                </c:pt>
                <c:pt idx="579">
                  <c:v>0.57899999999999996</c:v>
                </c:pt>
                <c:pt idx="580">
                  <c:v>0.57999999999999996</c:v>
                </c:pt>
                <c:pt idx="581">
                  <c:v>0.58099999999999996</c:v>
                </c:pt>
                <c:pt idx="582">
                  <c:v>0.58199999999999996</c:v>
                </c:pt>
                <c:pt idx="583">
                  <c:v>0.58299999999999996</c:v>
                </c:pt>
                <c:pt idx="584">
                  <c:v>0.58399999999999996</c:v>
                </c:pt>
                <c:pt idx="585">
                  <c:v>0.58499999999999996</c:v>
                </c:pt>
                <c:pt idx="586">
                  <c:v>0.58599999999999997</c:v>
                </c:pt>
                <c:pt idx="587">
                  <c:v>0.58699999999999997</c:v>
                </c:pt>
                <c:pt idx="588">
                  <c:v>0.58799999999999997</c:v>
                </c:pt>
                <c:pt idx="589">
                  <c:v>0.58899999999999997</c:v>
                </c:pt>
                <c:pt idx="590">
                  <c:v>0.59</c:v>
                </c:pt>
                <c:pt idx="591">
                  <c:v>0.59099999999999997</c:v>
                </c:pt>
                <c:pt idx="592">
                  <c:v>0.59199999999999997</c:v>
                </c:pt>
                <c:pt idx="593">
                  <c:v>0.59299999999999997</c:v>
                </c:pt>
                <c:pt idx="594">
                  <c:v>0.59399999999999997</c:v>
                </c:pt>
                <c:pt idx="595">
                  <c:v>0.59499999999999997</c:v>
                </c:pt>
                <c:pt idx="596">
                  <c:v>0.59599999999999997</c:v>
                </c:pt>
                <c:pt idx="597">
                  <c:v>0.59699999999999998</c:v>
                </c:pt>
                <c:pt idx="598">
                  <c:v>0.59799999999999998</c:v>
                </c:pt>
                <c:pt idx="599">
                  <c:v>0.59899999999999998</c:v>
                </c:pt>
                <c:pt idx="600">
                  <c:v>0.6</c:v>
                </c:pt>
                <c:pt idx="601">
                  <c:v>0.60099999999999998</c:v>
                </c:pt>
                <c:pt idx="602">
                  <c:v>0.60199999999999998</c:v>
                </c:pt>
                <c:pt idx="603">
                  <c:v>0.60299999999999998</c:v>
                </c:pt>
                <c:pt idx="604">
                  <c:v>0.60399999999999998</c:v>
                </c:pt>
                <c:pt idx="605">
                  <c:v>0.60499999999999998</c:v>
                </c:pt>
                <c:pt idx="606">
                  <c:v>0.60599999999999998</c:v>
                </c:pt>
                <c:pt idx="607">
                  <c:v>0.60699999999999998</c:v>
                </c:pt>
                <c:pt idx="608">
                  <c:v>0.60799999999999998</c:v>
                </c:pt>
                <c:pt idx="609">
                  <c:v>0.60899999999999999</c:v>
                </c:pt>
                <c:pt idx="610">
                  <c:v>0.61</c:v>
                </c:pt>
                <c:pt idx="611">
                  <c:v>0.61099999999999999</c:v>
                </c:pt>
                <c:pt idx="612">
                  <c:v>0.61199999999999999</c:v>
                </c:pt>
                <c:pt idx="613">
                  <c:v>0.61299999999999999</c:v>
                </c:pt>
                <c:pt idx="614">
                  <c:v>0.61399999999999999</c:v>
                </c:pt>
                <c:pt idx="615">
                  <c:v>0.61499999999999999</c:v>
                </c:pt>
                <c:pt idx="616">
                  <c:v>0.61599999999999999</c:v>
                </c:pt>
                <c:pt idx="617">
                  <c:v>0.61699999999999999</c:v>
                </c:pt>
                <c:pt idx="618">
                  <c:v>0.61799999999999999</c:v>
                </c:pt>
                <c:pt idx="619">
                  <c:v>0.61899999999999999</c:v>
                </c:pt>
                <c:pt idx="620">
                  <c:v>0.62</c:v>
                </c:pt>
                <c:pt idx="621">
                  <c:v>0.621</c:v>
                </c:pt>
                <c:pt idx="622">
                  <c:v>0.622</c:v>
                </c:pt>
                <c:pt idx="623">
                  <c:v>0.623</c:v>
                </c:pt>
                <c:pt idx="624">
                  <c:v>0.624</c:v>
                </c:pt>
                <c:pt idx="625">
                  <c:v>0.625</c:v>
                </c:pt>
                <c:pt idx="626">
                  <c:v>0.626</c:v>
                </c:pt>
                <c:pt idx="627">
                  <c:v>0.627</c:v>
                </c:pt>
                <c:pt idx="628">
                  <c:v>0.628</c:v>
                </c:pt>
                <c:pt idx="629">
                  <c:v>0.629</c:v>
                </c:pt>
                <c:pt idx="630">
                  <c:v>0.63</c:v>
                </c:pt>
                <c:pt idx="631">
                  <c:v>0.63100000000000001</c:v>
                </c:pt>
                <c:pt idx="632">
                  <c:v>0.63200000000000001</c:v>
                </c:pt>
                <c:pt idx="633">
                  <c:v>0.63300000000000001</c:v>
                </c:pt>
                <c:pt idx="634">
                  <c:v>0.63400000000000001</c:v>
                </c:pt>
                <c:pt idx="635">
                  <c:v>0.63500000000000001</c:v>
                </c:pt>
                <c:pt idx="636">
                  <c:v>0.63600000000000001</c:v>
                </c:pt>
                <c:pt idx="637">
                  <c:v>0.63700000000000001</c:v>
                </c:pt>
                <c:pt idx="638">
                  <c:v>0.63800000000000001</c:v>
                </c:pt>
                <c:pt idx="639">
                  <c:v>0.63900000000000001</c:v>
                </c:pt>
                <c:pt idx="640">
                  <c:v>0.64</c:v>
                </c:pt>
                <c:pt idx="641">
                  <c:v>0.64100000000000001</c:v>
                </c:pt>
                <c:pt idx="642">
                  <c:v>0.64200000000000002</c:v>
                </c:pt>
                <c:pt idx="643">
                  <c:v>0.64300000000000002</c:v>
                </c:pt>
                <c:pt idx="644">
                  <c:v>0.64400000000000002</c:v>
                </c:pt>
                <c:pt idx="645">
                  <c:v>0.64500000000000002</c:v>
                </c:pt>
                <c:pt idx="646">
                  <c:v>0.64600000000000002</c:v>
                </c:pt>
                <c:pt idx="647">
                  <c:v>0.64700000000000002</c:v>
                </c:pt>
                <c:pt idx="648">
                  <c:v>0.64800000000000002</c:v>
                </c:pt>
                <c:pt idx="649">
                  <c:v>0.64900000000000002</c:v>
                </c:pt>
                <c:pt idx="650">
                  <c:v>0.65</c:v>
                </c:pt>
                <c:pt idx="651">
                  <c:v>0.65100000000000002</c:v>
                </c:pt>
                <c:pt idx="652">
                  <c:v>0.65200000000000002</c:v>
                </c:pt>
                <c:pt idx="653">
                  <c:v>0.65300000000000002</c:v>
                </c:pt>
                <c:pt idx="654">
                  <c:v>0.65400000000000003</c:v>
                </c:pt>
                <c:pt idx="655">
                  <c:v>0.65500000000000003</c:v>
                </c:pt>
                <c:pt idx="656">
                  <c:v>0.65600000000000003</c:v>
                </c:pt>
                <c:pt idx="657">
                  <c:v>0.65700000000000003</c:v>
                </c:pt>
                <c:pt idx="658">
                  <c:v>0.65800000000000003</c:v>
                </c:pt>
                <c:pt idx="659">
                  <c:v>0.65900000000000003</c:v>
                </c:pt>
                <c:pt idx="660">
                  <c:v>0.66</c:v>
                </c:pt>
                <c:pt idx="661">
                  <c:v>0.66100000000000003</c:v>
                </c:pt>
                <c:pt idx="662">
                  <c:v>0.66200000000000003</c:v>
                </c:pt>
                <c:pt idx="663">
                  <c:v>0.66300000000000003</c:v>
                </c:pt>
                <c:pt idx="664">
                  <c:v>0.66400000000000003</c:v>
                </c:pt>
                <c:pt idx="665">
                  <c:v>0.66500000000000004</c:v>
                </c:pt>
                <c:pt idx="666">
                  <c:v>0.66600000000000004</c:v>
                </c:pt>
                <c:pt idx="667">
                  <c:v>0.66700000000000004</c:v>
                </c:pt>
                <c:pt idx="668">
                  <c:v>0.66800000000000004</c:v>
                </c:pt>
                <c:pt idx="669">
                  <c:v>0.66900000000000004</c:v>
                </c:pt>
                <c:pt idx="670">
                  <c:v>0.67</c:v>
                </c:pt>
                <c:pt idx="671">
                  <c:v>0.67100000000000004</c:v>
                </c:pt>
                <c:pt idx="672">
                  <c:v>0.67200000000000004</c:v>
                </c:pt>
                <c:pt idx="673">
                  <c:v>0.67300000000000004</c:v>
                </c:pt>
                <c:pt idx="674">
                  <c:v>0.67400000000000004</c:v>
                </c:pt>
                <c:pt idx="675">
                  <c:v>0.67500000000000004</c:v>
                </c:pt>
                <c:pt idx="676">
                  <c:v>0.67600000000000005</c:v>
                </c:pt>
                <c:pt idx="677">
                  <c:v>0.67700000000000005</c:v>
                </c:pt>
                <c:pt idx="678">
                  <c:v>0.67800000000000005</c:v>
                </c:pt>
                <c:pt idx="679">
                  <c:v>0.67900000000000005</c:v>
                </c:pt>
                <c:pt idx="680">
                  <c:v>0.68</c:v>
                </c:pt>
                <c:pt idx="681">
                  <c:v>0.68100000000000005</c:v>
                </c:pt>
                <c:pt idx="682">
                  <c:v>0.68200000000000005</c:v>
                </c:pt>
                <c:pt idx="683">
                  <c:v>0.68300000000000005</c:v>
                </c:pt>
                <c:pt idx="684">
                  <c:v>0.68400000000000005</c:v>
                </c:pt>
                <c:pt idx="685">
                  <c:v>0.68500000000000005</c:v>
                </c:pt>
                <c:pt idx="686">
                  <c:v>0.68600000000000005</c:v>
                </c:pt>
                <c:pt idx="687">
                  <c:v>0.68700000000000006</c:v>
                </c:pt>
                <c:pt idx="688">
                  <c:v>0.68800000000000006</c:v>
                </c:pt>
                <c:pt idx="689">
                  <c:v>0.68900000000000006</c:v>
                </c:pt>
                <c:pt idx="690">
                  <c:v>0.69000000000000006</c:v>
                </c:pt>
                <c:pt idx="691">
                  <c:v>0.69100000000000006</c:v>
                </c:pt>
                <c:pt idx="692">
                  <c:v>0.69200000000000006</c:v>
                </c:pt>
                <c:pt idx="693">
                  <c:v>0.69300000000000006</c:v>
                </c:pt>
                <c:pt idx="694">
                  <c:v>0.69400000000000006</c:v>
                </c:pt>
                <c:pt idx="695">
                  <c:v>0.69500000000000006</c:v>
                </c:pt>
                <c:pt idx="696">
                  <c:v>0.69600000000000006</c:v>
                </c:pt>
                <c:pt idx="697">
                  <c:v>0.69700000000000006</c:v>
                </c:pt>
                <c:pt idx="698">
                  <c:v>0.69800000000000006</c:v>
                </c:pt>
                <c:pt idx="699">
                  <c:v>0.69900000000000007</c:v>
                </c:pt>
                <c:pt idx="700">
                  <c:v>0.70000000000000007</c:v>
                </c:pt>
                <c:pt idx="701">
                  <c:v>0.70100000000000007</c:v>
                </c:pt>
                <c:pt idx="702">
                  <c:v>0.70200000000000007</c:v>
                </c:pt>
                <c:pt idx="703">
                  <c:v>0.70300000000000007</c:v>
                </c:pt>
                <c:pt idx="704">
                  <c:v>0.70399999999999996</c:v>
                </c:pt>
                <c:pt idx="705">
                  <c:v>0.70499999999999996</c:v>
                </c:pt>
                <c:pt idx="706">
                  <c:v>0.70599999999999996</c:v>
                </c:pt>
                <c:pt idx="707">
                  <c:v>0.70699999999999996</c:v>
                </c:pt>
                <c:pt idx="708">
                  <c:v>0.70799999999999996</c:v>
                </c:pt>
                <c:pt idx="709">
                  <c:v>0.70899999999999996</c:v>
                </c:pt>
                <c:pt idx="710">
                  <c:v>0.71</c:v>
                </c:pt>
                <c:pt idx="711">
                  <c:v>0.71099999999999997</c:v>
                </c:pt>
                <c:pt idx="712">
                  <c:v>0.71199999999999997</c:v>
                </c:pt>
                <c:pt idx="713">
                  <c:v>0.71299999999999997</c:v>
                </c:pt>
                <c:pt idx="714">
                  <c:v>0.71399999999999997</c:v>
                </c:pt>
                <c:pt idx="715">
                  <c:v>0.71499999999999997</c:v>
                </c:pt>
                <c:pt idx="716">
                  <c:v>0.71599999999999997</c:v>
                </c:pt>
                <c:pt idx="717">
                  <c:v>0.71699999999999997</c:v>
                </c:pt>
                <c:pt idx="718">
                  <c:v>0.71799999999999997</c:v>
                </c:pt>
                <c:pt idx="719">
                  <c:v>0.71899999999999997</c:v>
                </c:pt>
                <c:pt idx="720">
                  <c:v>0.72</c:v>
                </c:pt>
                <c:pt idx="721">
                  <c:v>0.72099999999999997</c:v>
                </c:pt>
                <c:pt idx="722">
                  <c:v>0.72199999999999998</c:v>
                </c:pt>
                <c:pt idx="723">
                  <c:v>0.72299999999999998</c:v>
                </c:pt>
                <c:pt idx="724">
                  <c:v>0.72399999999999998</c:v>
                </c:pt>
                <c:pt idx="725">
                  <c:v>0.72499999999999998</c:v>
                </c:pt>
                <c:pt idx="726">
                  <c:v>0.72599999999999998</c:v>
                </c:pt>
                <c:pt idx="727">
                  <c:v>0.72699999999999998</c:v>
                </c:pt>
                <c:pt idx="728">
                  <c:v>0.72799999999999998</c:v>
                </c:pt>
                <c:pt idx="729">
                  <c:v>0.72899999999999998</c:v>
                </c:pt>
                <c:pt idx="730">
                  <c:v>0.73</c:v>
                </c:pt>
                <c:pt idx="731">
                  <c:v>0.73099999999999998</c:v>
                </c:pt>
                <c:pt idx="732">
                  <c:v>0.73199999999999998</c:v>
                </c:pt>
                <c:pt idx="733">
                  <c:v>0.73299999999999998</c:v>
                </c:pt>
                <c:pt idx="734">
                  <c:v>0.73399999999999999</c:v>
                </c:pt>
                <c:pt idx="735">
                  <c:v>0.73499999999999999</c:v>
                </c:pt>
                <c:pt idx="736">
                  <c:v>0.73599999999999999</c:v>
                </c:pt>
                <c:pt idx="737">
                  <c:v>0.73699999999999999</c:v>
                </c:pt>
                <c:pt idx="738">
                  <c:v>0.73799999999999999</c:v>
                </c:pt>
                <c:pt idx="739">
                  <c:v>0.73899999999999999</c:v>
                </c:pt>
                <c:pt idx="740">
                  <c:v>0.74</c:v>
                </c:pt>
                <c:pt idx="741">
                  <c:v>0.74099999999999999</c:v>
                </c:pt>
                <c:pt idx="742">
                  <c:v>0.74199999999999999</c:v>
                </c:pt>
                <c:pt idx="743">
                  <c:v>0.74299999999999999</c:v>
                </c:pt>
                <c:pt idx="744">
                  <c:v>0.74399999999999999</c:v>
                </c:pt>
                <c:pt idx="745">
                  <c:v>0.745</c:v>
                </c:pt>
                <c:pt idx="746">
                  <c:v>0.746</c:v>
                </c:pt>
                <c:pt idx="747">
                  <c:v>0.747</c:v>
                </c:pt>
                <c:pt idx="748">
                  <c:v>0.748</c:v>
                </c:pt>
                <c:pt idx="749">
                  <c:v>0.749</c:v>
                </c:pt>
                <c:pt idx="750">
                  <c:v>0.75</c:v>
                </c:pt>
                <c:pt idx="751">
                  <c:v>0.751</c:v>
                </c:pt>
                <c:pt idx="752">
                  <c:v>0.752</c:v>
                </c:pt>
                <c:pt idx="753">
                  <c:v>0.753</c:v>
                </c:pt>
                <c:pt idx="754">
                  <c:v>0.754</c:v>
                </c:pt>
                <c:pt idx="755">
                  <c:v>0.755</c:v>
                </c:pt>
                <c:pt idx="756">
                  <c:v>0.75600000000000001</c:v>
                </c:pt>
                <c:pt idx="757">
                  <c:v>0.75700000000000001</c:v>
                </c:pt>
                <c:pt idx="758">
                  <c:v>0.75800000000000001</c:v>
                </c:pt>
                <c:pt idx="759">
                  <c:v>0.75900000000000001</c:v>
                </c:pt>
                <c:pt idx="760">
                  <c:v>0.76</c:v>
                </c:pt>
                <c:pt idx="761">
                  <c:v>0.76100000000000001</c:v>
                </c:pt>
                <c:pt idx="762">
                  <c:v>0.76200000000000001</c:v>
                </c:pt>
                <c:pt idx="763">
                  <c:v>0.76300000000000001</c:v>
                </c:pt>
                <c:pt idx="764">
                  <c:v>0.76400000000000001</c:v>
                </c:pt>
                <c:pt idx="765">
                  <c:v>0.76500000000000001</c:v>
                </c:pt>
                <c:pt idx="766">
                  <c:v>0.76600000000000001</c:v>
                </c:pt>
                <c:pt idx="767">
                  <c:v>0.76700000000000002</c:v>
                </c:pt>
                <c:pt idx="768">
                  <c:v>0.76800000000000002</c:v>
                </c:pt>
                <c:pt idx="769">
                  <c:v>0.76900000000000002</c:v>
                </c:pt>
                <c:pt idx="770">
                  <c:v>0.77</c:v>
                </c:pt>
                <c:pt idx="771">
                  <c:v>0.77100000000000002</c:v>
                </c:pt>
                <c:pt idx="772">
                  <c:v>0.77200000000000002</c:v>
                </c:pt>
                <c:pt idx="773">
                  <c:v>0.77300000000000002</c:v>
                </c:pt>
                <c:pt idx="774">
                  <c:v>0.77400000000000002</c:v>
                </c:pt>
                <c:pt idx="775">
                  <c:v>0.77500000000000002</c:v>
                </c:pt>
                <c:pt idx="776">
                  <c:v>0.77600000000000002</c:v>
                </c:pt>
                <c:pt idx="777">
                  <c:v>0.77700000000000002</c:v>
                </c:pt>
                <c:pt idx="778">
                  <c:v>0.77800000000000002</c:v>
                </c:pt>
                <c:pt idx="779">
                  <c:v>0.77900000000000003</c:v>
                </c:pt>
                <c:pt idx="780">
                  <c:v>0.78</c:v>
                </c:pt>
                <c:pt idx="781">
                  <c:v>0.78100000000000003</c:v>
                </c:pt>
                <c:pt idx="782">
                  <c:v>0.78200000000000003</c:v>
                </c:pt>
                <c:pt idx="783">
                  <c:v>0.78300000000000003</c:v>
                </c:pt>
                <c:pt idx="784">
                  <c:v>0.78400000000000003</c:v>
                </c:pt>
                <c:pt idx="785">
                  <c:v>0.78500000000000003</c:v>
                </c:pt>
                <c:pt idx="786">
                  <c:v>0.78600000000000003</c:v>
                </c:pt>
                <c:pt idx="787">
                  <c:v>0.78700000000000003</c:v>
                </c:pt>
                <c:pt idx="788">
                  <c:v>0.78800000000000003</c:v>
                </c:pt>
                <c:pt idx="789">
                  <c:v>0.78900000000000003</c:v>
                </c:pt>
                <c:pt idx="790">
                  <c:v>0.79</c:v>
                </c:pt>
                <c:pt idx="791">
                  <c:v>0.79100000000000004</c:v>
                </c:pt>
                <c:pt idx="792">
                  <c:v>0.79200000000000004</c:v>
                </c:pt>
                <c:pt idx="793">
                  <c:v>0.79300000000000004</c:v>
                </c:pt>
                <c:pt idx="794">
                  <c:v>0.79400000000000004</c:v>
                </c:pt>
                <c:pt idx="795">
                  <c:v>0.79500000000000004</c:v>
                </c:pt>
                <c:pt idx="796">
                  <c:v>0.79600000000000004</c:v>
                </c:pt>
                <c:pt idx="797">
                  <c:v>0.79700000000000004</c:v>
                </c:pt>
                <c:pt idx="798">
                  <c:v>0.79800000000000004</c:v>
                </c:pt>
                <c:pt idx="799">
                  <c:v>0.79900000000000004</c:v>
                </c:pt>
                <c:pt idx="800">
                  <c:v>0.8</c:v>
                </c:pt>
                <c:pt idx="801">
                  <c:v>0.80100000000000005</c:v>
                </c:pt>
                <c:pt idx="802">
                  <c:v>0.80200000000000005</c:v>
                </c:pt>
                <c:pt idx="803">
                  <c:v>0.80300000000000005</c:v>
                </c:pt>
                <c:pt idx="804">
                  <c:v>0.80400000000000005</c:v>
                </c:pt>
                <c:pt idx="805">
                  <c:v>0.80500000000000005</c:v>
                </c:pt>
                <c:pt idx="806">
                  <c:v>0.80600000000000005</c:v>
                </c:pt>
                <c:pt idx="807">
                  <c:v>0.80700000000000005</c:v>
                </c:pt>
                <c:pt idx="808">
                  <c:v>0.80800000000000005</c:v>
                </c:pt>
                <c:pt idx="809">
                  <c:v>0.80900000000000005</c:v>
                </c:pt>
                <c:pt idx="810">
                  <c:v>0.81</c:v>
                </c:pt>
                <c:pt idx="811">
                  <c:v>0.81100000000000005</c:v>
                </c:pt>
                <c:pt idx="812">
                  <c:v>0.81200000000000006</c:v>
                </c:pt>
                <c:pt idx="813">
                  <c:v>0.81300000000000006</c:v>
                </c:pt>
                <c:pt idx="814">
                  <c:v>0.81400000000000006</c:v>
                </c:pt>
                <c:pt idx="815">
                  <c:v>0.81500000000000006</c:v>
                </c:pt>
                <c:pt idx="816">
                  <c:v>0.81600000000000006</c:v>
                </c:pt>
                <c:pt idx="817">
                  <c:v>0.81700000000000006</c:v>
                </c:pt>
                <c:pt idx="818">
                  <c:v>0.81800000000000006</c:v>
                </c:pt>
                <c:pt idx="819">
                  <c:v>0.81900000000000006</c:v>
                </c:pt>
                <c:pt idx="820">
                  <c:v>0.82000000000000006</c:v>
                </c:pt>
                <c:pt idx="821">
                  <c:v>0.82100000000000006</c:v>
                </c:pt>
                <c:pt idx="822">
                  <c:v>0.82200000000000006</c:v>
                </c:pt>
                <c:pt idx="823">
                  <c:v>0.82300000000000006</c:v>
                </c:pt>
                <c:pt idx="824">
                  <c:v>0.82400000000000007</c:v>
                </c:pt>
                <c:pt idx="825">
                  <c:v>0.82500000000000007</c:v>
                </c:pt>
                <c:pt idx="826">
                  <c:v>0.82600000000000007</c:v>
                </c:pt>
                <c:pt idx="827">
                  <c:v>0.82700000000000007</c:v>
                </c:pt>
                <c:pt idx="828">
                  <c:v>0.82800000000000007</c:v>
                </c:pt>
                <c:pt idx="829">
                  <c:v>0.82900000000000007</c:v>
                </c:pt>
                <c:pt idx="830">
                  <c:v>0.83000000000000007</c:v>
                </c:pt>
                <c:pt idx="831">
                  <c:v>0.83100000000000007</c:v>
                </c:pt>
                <c:pt idx="832">
                  <c:v>0.83200000000000007</c:v>
                </c:pt>
                <c:pt idx="833">
                  <c:v>0.83299999999999996</c:v>
                </c:pt>
                <c:pt idx="834">
                  <c:v>0.83399999999999996</c:v>
                </c:pt>
                <c:pt idx="835">
                  <c:v>0.83499999999999996</c:v>
                </c:pt>
                <c:pt idx="836">
                  <c:v>0.83599999999999997</c:v>
                </c:pt>
                <c:pt idx="837">
                  <c:v>0.83699999999999997</c:v>
                </c:pt>
                <c:pt idx="838">
                  <c:v>0.83799999999999997</c:v>
                </c:pt>
                <c:pt idx="839">
                  <c:v>0.83899999999999997</c:v>
                </c:pt>
                <c:pt idx="840">
                  <c:v>0.84</c:v>
                </c:pt>
                <c:pt idx="841">
                  <c:v>0.84099999999999997</c:v>
                </c:pt>
                <c:pt idx="842">
                  <c:v>0.84199999999999997</c:v>
                </c:pt>
                <c:pt idx="843">
                  <c:v>0.84299999999999997</c:v>
                </c:pt>
                <c:pt idx="844">
                  <c:v>0.84399999999999997</c:v>
                </c:pt>
                <c:pt idx="845">
                  <c:v>0.84499999999999997</c:v>
                </c:pt>
                <c:pt idx="846">
                  <c:v>0.84599999999999997</c:v>
                </c:pt>
                <c:pt idx="847">
                  <c:v>0.84699999999999998</c:v>
                </c:pt>
                <c:pt idx="848">
                  <c:v>0.84799999999999998</c:v>
                </c:pt>
                <c:pt idx="849">
                  <c:v>0.84899999999999998</c:v>
                </c:pt>
                <c:pt idx="850">
                  <c:v>0.85</c:v>
                </c:pt>
                <c:pt idx="851">
                  <c:v>0.85099999999999998</c:v>
                </c:pt>
                <c:pt idx="852">
                  <c:v>0.85199999999999998</c:v>
                </c:pt>
                <c:pt idx="853">
                  <c:v>0.85299999999999998</c:v>
                </c:pt>
                <c:pt idx="854">
                  <c:v>0.85399999999999998</c:v>
                </c:pt>
                <c:pt idx="855">
                  <c:v>0.85499999999999998</c:v>
                </c:pt>
                <c:pt idx="856">
                  <c:v>0.85599999999999998</c:v>
                </c:pt>
                <c:pt idx="857">
                  <c:v>0.85699999999999998</c:v>
                </c:pt>
                <c:pt idx="858">
                  <c:v>0.85799999999999998</c:v>
                </c:pt>
                <c:pt idx="859">
                  <c:v>0.85899999999999999</c:v>
                </c:pt>
                <c:pt idx="860">
                  <c:v>0.86</c:v>
                </c:pt>
                <c:pt idx="861">
                  <c:v>0.86099999999999999</c:v>
                </c:pt>
                <c:pt idx="862">
                  <c:v>0.86199999999999999</c:v>
                </c:pt>
                <c:pt idx="863">
                  <c:v>0.86299999999999999</c:v>
                </c:pt>
                <c:pt idx="864">
                  <c:v>0.86399999999999999</c:v>
                </c:pt>
                <c:pt idx="865">
                  <c:v>0.86499999999999999</c:v>
                </c:pt>
                <c:pt idx="866">
                  <c:v>0.86599999999999999</c:v>
                </c:pt>
                <c:pt idx="867">
                  <c:v>0.86699999999999999</c:v>
                </c:pt>
                <c:pt idx="868">
                  <c:v>0.86799999999999999</c:v>
                </c:pt>
                <c:pt idx="869">
                  <c:v>0.86899999999999999</c:v>
                </c:pt>
                <c:pt idx="870">
                  <c:v>0.87</c:v>
                </c:pt>
                <c:pt idx="871">
                  <c:v>0.871</c:v>
                </c:pt>
                <c:pt idx="872">
                  <c:v>0.872</c:v>
                </c:pt>
                <c:pt idx="873">
                  <c:v>0.873</c:v>
                </c:pt>
                <c:pt idx="874">
                  <c:v>0.874</c:v>
                </c:pt>
                <c:pt idx="875">
                  <c:v>0.875</c:v>
                </c:pt>
                <c:pt idx="876">
                  <c:v>0.876</c:v>
                </c:pt>
                <c:pt idx="877">
                  <c:v>0.877</c:v>
                </c:pt>
                <c:pt idx="878">
                  <c:v>0.878</c:v>
                </c:pt>
                <c:pt idx="879">
                  <c:v>0.879</c:v>
                </c:pt>
                <c:pt idx="880">
                  <c:v>0.88</c:v>
                </c:pt>
                <c:pt idx="881">
                  <c:v>0.88100000000000001</c:v>
                </c:pt>
                <c:pt idx="882">
                  <c:v>0.88200000000000001</c:v>
                </c:pt>
                <c:pt idx="883">
                  <c:v>0.88300000000000001</c:v>
                </c:pt>
                <c:pt idx="884">
                  <c:v>0.88400000000000001</c:v>
                </c:pt>
                <c:pt idx="885">
                  <c:v>0.88500000000000001</c:v>
                </c:pt>
                <c:pt idx="886">
                  <c:v>0.88600000000000001</c:v>
                </c:pt>
                <c:pt idx="887">
                  <c:v>0.88700000000000001</c:v>
                </c:pt>
                <c:pt idx="888">
                  <c:v>0.88800000000000001</c:v>
                </c:pt>
                <c:pt idx="889">
                  <c:v>0.88900000000000001</c:v>
                </c:pt>
                <c:pt idx="890">
                  <c:v>0.89</c:v>
                </c:pt>
                <c:pt idx="891">
                  <c:v>0.89100000000000001</c:v>
                </c:pt>
                <c:pt idx="892">
                  <c:v>0.89200000000000002</c:v>
                </c:pt>
                <c:pt idx="893">
                  <c:v>0.89300000000000002</c:v>
                </c:pt>
                <c:pt idx="894">
                  <c:v>0.89400000000000002</c:v>
                </c:pt>
                <c:pt idx="895">
                  <c:v>0.89500000000000002</c:v>
                </c:pt>
                <c:pt idx="896">
                  <c:v>0.89600000000000002</c:v>
                </c:pt>
                <c:pt idx="897">
                  <c:v>0.89700000000000002</c:v>
                </c:pt>
                <c:pt idx="898">
                  <c:v>0.89800000000000002</c:v>
                </c:pt>
                <c:pt idx="899">
                  <c:v>0.89900000000000002</c:v>
                </c:pt>
                <c:pt idx="900">
                  <c:v>0.9</c:v>
                </c:pt>
                <c:pt idx="901">
                  <c:v>0.90100000000000002</c:v>
                </c:pt>
                <c:pt idx="902">
                  <c:v>0.90200000000000002</c:v>
                </c:pt>
                <c:pt idx="903">
                  <c:v>0.90300000000000002</c:v>
                </c:pt>
                <c:pt idx="904">
                  <c:v>0.90400000000000003</c:v>
                </c:pt>
                <c:pt idx="905">
                  <c:v>0.90500000000000003</c:v>
                </c:pt>
                <c:pt idx="906">
                  <c:v>0.90600000000000003</c:v>
                </c:pt>
                <c:pt idx="907">
                  <c:v>0.90700000000000003</c:v>
                </c:pt>
                <c:pt idx="908">
                  <c:v>0.90800000000000003</c:v>
                </c:pt>
                <c:pt idx="909">
                  <c:v>0.90900000000000003</c:v>
                </c:pt>
                <c:pt idx="910">
                  <c:v>0.91</c:v>
                </c:pt>
                <c:pt idx="911">
                  <c:v>0.91100000000000003</c:v>
                </c:pt>
                <c:pt idx="912">
                  <c:v>0.91200000000000003</c:v>
                </c:pt>
                <c:pt idx="913">
                  <c:v>0.91300000000000003</c:v>
                </c:pt>
                <c:pt idx="914">
                  <c:v>0.91400000000000003</c:v>
                </c:pt>
                <c:pt idx="915">
                  <c:v>0.91500000000000004</c:v>
                </c:pt>
                <c:pt idx="916">
                  <c:v>0.91600000000000004</c:v>
                </c:pt>
                <c:pt idx="917">
                  <c:v>0.91700000000000004</c:v>
                </c:pt>
                <c:pt idx="918">
                  <c:v>0.91800000000000004</c:v>
                </c:pt>
                <c:pt idx="919">
                  <c:v>0.91900000000000004</c:v>
                </c:pt>
                <c:pt idx="920">
                  <c:v>0.92</c:v>
                </c:pt>
                <c:pt idx="921">
                  <c:v>0.92100000000000004</c:v>
                </c:pt>
                <c:pt idx="922">
                  <c:v>0.92200000000000004</c:v>
                </c:pt>
                <c:pt idx="923">
                  <c:v>0.92300000000000004</c:v>
                </c:pt>
                <c:pt idx="924">
                  <c:v>0.92400000000000004</c:v>
                </c:pt>
                <c:pt idx="925">
                  <c:v>0.92500000000000004</c:v>
                </c:pt>
                <c:pt idx="926">
                  <c:v>0.92600000000000005</c:v>
                </c:pt>
                <c:pt idx="927">
                  <c:v>0.92700000000000005</c:v>
                </c:pt>
                <c:pt idx="928">
                  <c:v>0.92800000000000005</c:v>
                </c:pt>
                <c:pt idx="929">
                  <c:v>0.92900000000000005</c:v>
                </c:pt>
                <c:pt idx="930">
                  <c:v>0.93</c:v>
                </c:pt>
                <c:pt idx="931">
                  <c:v>0.93100000000000005</c:v>
                </c:pt>
                <c:pt idx="932">
                  <c:v>0.93200000000000005</c:v>
                </c:pt>
                <c:pt idx="933">
                  <c:v>0.93300000000000005</c:v>
                </c:pt>
                <c:pt idx="934">
                  <c:v>0.93400000000000005</c:v>
                </c:pt>
                <c:pt idx="935">
                  <c:v>0.93500000000000005</c:v>
                </c:pt>
                <c:pt idx="936">
                  <c:v>0.93600000000000005</c:v>
                </c:pt>
                <c:pt idx="937">
                  <c:v>0.93700000000000006</c:v>
                </c:pt>
                <c:pt idx="938">
                  <c:v>0.93800000000000006</c:v>
                </c:pt>
                <c:pt idx="939">
                  <c:v>0.93900000000000006</c:v>
                </c:pt>
                <c:pt idx="940">
                  <c:v>0.94000000000000006</c:v>
                </c:pt>
                <c:pt idx="941">
                  <c:v>0.94100000000000006</c:v>
                </c:pt>
                <c:pt idx="942">
                  <c:v>0.94200000000000006</c:v>
                </c:pt>
                <c:pt idx="943">
                  <c:v>0.94300000000000006</c:v>
                </c:pt>
                <c:pt idx="944">
                  <c:v>0.94400000000000006</c:v>
                </c:pt>
                <c:pt idx="945">
                  <c:v>0.94500000000000006</c:v>
                </c:pt>
                <c:pt idx="946">
                  <c:v>0.94600000000000006</c:v>
                </c:pt>
                <c:pt idx="947">
                  <c:v>0.94700000000000006</c:v>
                </c:pt>
                <c:pt idx="948">
                  <c:v>0.94800000000000006</c:v>
                </c:pt>
                <c:pt idx="949">
                  <c:v>0.94900000000000007</c:v>
                </c:pt>
                <c:pt idx="950">
                  <c:v>0.95000000000000007</c:v>
                </c:pt>
                <c:pt idx="951">
                  <c:v>0.95100000000000007</c:v>
                </c:pt>
                <c:pt idx="952">
                  <c:v>0.95200000000000007</c:v>
                </c:pt>
                <c:pt idx="953">
                  <c:v>0.95300000000000007</c:v>
                </c:pt>
                <c:pt idx="954">
                  <c:v>0.95400000000000007</c:v>
                </c:pt>
                <c:pt idx="955">
                  <c:v>0.95500000000000007</c:v>
                </c:pt>
                <c:pt idx="956">
                  <c:v>0.95600000000000007</c:v>
                </c:pt>
                <c:pt idx="957">
                  <c:v>0.95700000000000007</c:v>
                </c:pt>
                <c:pt idx="958">
                  <c:v>0.95800000000000007</c:v>
                </c:pt>
                <c:pt idx="959">
                  <c:v>0.95900000000000007</c:v>
                </c:pt>
                <c:pt idx="960">
                  <c:v>0.96</c:v>
                </c:pt>
                <c:pt idx="961">
                  <c:v>0.96099999999999997</c:v>
                </c:pt>
                <c:pt idx="962">
                  <c:v>0.96199999999999997</c:v>
                </c:pt>
                <c:pt idx="963">
                  <c:v>0.96299999999999997</c:v>
                </c:pt>
                <c:pt idx="964">
                  <c:v>0.96399999999999997</c:v>
                </c:pt>
                <c:pt idx="965">
                  <c:v>0.96499999999999997</c:v>
                </c:pt>
                <c:pt idx="966">
                  <c:v>0.96599999999999997</c:v>
                </c:pt>
                <c:pt idx="967">
                  <c:v>0.96699999999999997</c:v>
                </c:pt>
                <c:pt idx="968">
                  <c:v>0.96799999999999997</c:v>
                </c:pt>
                <c:pt idx="969">
                  <c:v>0.96899999999999997</c:v>
                </c:pt>
                <c:pt idx="970">
                  <c:v>0.97</c:v>
                </c:pt>
                <c:pt idx="971">
                  <c:v>0.97099999999999997</c:v>
                </c:pt>
                <c:pt idx="972">
                  <c:v>0.97199999999999998</c:v>
                </c:pt>
                <c:pt idx="973">
                  <c:v>0.97299999999999998</c:v>
                </c:pt>
                <c:pt idx="974">
                  <c:v>0.97399999999999998</c:v>
                </c:pt>
                <c:pt idx="975">
                  <c:v>0.97499999999999998</c:v>
                </c:pt>
                <c:pt idx="976">
                  <c:v>0.97599999999999998</c:v>
                </c:pt>
                <c:pt idx="977">
                  <c:v>0.97699999999999998</c:v>
                </c:pt>
                <c:pt idx="978">
                  <c:v>0.97799999999999998</c:v>
                </c:pt>
                <c:pt idx="979">
                  <c:v>0.97899999999999998</c:v>
                </c:pt>
                <c:pt idx="980">
                  <c:v>0.98</c:v>
                </c:pt>
                <c:pt idx="981">
                  <c:v>0.98099999999999998</c:v>
                </c:pt>
                <c:pt idx="982">
                  <c:v>0.98199999999999998</c:v>
                </c:pt>
                <c:pt idx="983">
                  <c:v>0.98299999999999998</c:v>
                </c:pt>
                <c:pt idx="984">
                  <c:v>0.98399999999999999</c:v>
                </c:pt>
                <c:pt idx="985">
                  <c:v>0.98499999999999999</c:v>
                </c:pt>
                <c:pt idx="986">
                  <c:v>0.98599999999999999</c:v>
                </c:pt>
                <c:pt idx="987">
                  <c:v>0.98699999999999999</c:v>
                </c:pt>
                <c:pt idx="988">
                  <c:v>0.98799999999999999</c:v>
                </c:pt>
                <c:pt idx="989">
                  <c:v>0.98899999999999999</c:v>
                </c:pt>
                <c:pt idx="990">
                  <c:v>0.99</c:v>
                </c:pt>
                <c:pt idx="991">
                  <c:v>0.99099999999999999</c:v>
                </c:pt>
                <c:pt idx="992">
                  <c:v>0.99199999999999999</c:v>
                </c:pt>
                <c:pt idx="993">
                  <c:v>0.99299999999999999</c:v>
                </c:pt>
                <c:pt idx="994">
                  <c:v>0.99399999999999999</c:v>
                </c:pt>
                <c:pt idx="995">
                  <c:v>0.995</c:v>
                </c:pt>
                <c:pt idx="996">
                  <c:v>0.996</c:v>
                </c:pt>
                <c:pt idx="997">
                  <c:v>0.997</c:v>
                </c:pt>
                <c:pt idx="998">
                  <c:v>0.998</c:v>
                </c:pt>
                <c:pt idx="999">
                  <c:v>0.999</c:v>
                </c:pt>
                <c:pt idx="1000">
                  <c:v>1</c:v>
                </c:pt>
                <c:pt idx="1001">
                  <c:v>1.0010000000000001</c:v>
                </c:pt>
                <c:pt idx="1002">
                  <c:v>1.002</c:v>
                </c:pt>
                <c:pt idx="1003">
                  <c:v>1.0030000000000001</c:v>
                </c:pt>
                <c:pt idx="1004">
                  <c:v>1.004</c:v>
                </c:pt>
                <c:pt idx="1005">
                  <c:v>1.0050000000000001</c:v>
                </c:pt>
                <c:pt idx="1006">
                  <c:v>1.006</c:v>
                </c:pt>
                <c:pt idx="1007">
                  <c:v>1.0070000000000001</c:v>
                </c:pt>
                <c:pt idx="1008">
                  <c:v>1.008</c:v>
                </c:pt>
                <c:pt idx="1009">
                  <c:v>1.0090000000000001</c:v>
                </c:pt>
                <c:pt idx="1010">
                  <c:v>1.01</c:v>
                </c:pt>
                <c:pt idx="1011">
                  <c:v>1.0110000000000001</c:v>
                </c:pt>
                <c:pt idx="1012">
                  <c:v>1.012</c:v>
                </c:pt>
                <c:pt idx="1013">
                  <c:v>1.0130000000000001</c:v>
                </c:pt>
                <c:pt idx="1014">
                  <c:v>1.014</c:v>
                </c:pt>
                <c:pt idx="1015">
                  <c:v>1.0150000000000001</c:v>
                </c:pt>
                <c:pt idx="1016">
                  <c:v>1.016</c:v>
                </c:pt>
                <c:pt idx="1017">
                  <c:v>1.0170000000000001</c:v>
                </c:pt>
                <c:pt idx="1018">
                  <c:v>1.018</c:v>
                </c:pt>
                <c:pt idx="1019">
                  <c:v>1.0190000000000001</c:v>
                </c:pt>
                <c:pt idx="1020">
                  <c:v>1.02</c:v>
                </c:pt>
                <c:pt idx="1021">
                  <c:v>1.0210000000000001</c:v>
                </c:pt>
                <c:pt idx="1022">
                  <c:v>1.022</c:v>
                </c:pt>
                <c:pt idx="1023">
                  <c:v>1.0230000000000001</c:v>
                </c:pt>
                <c:pt idx="1024">
                  <c:v>1.024</c:v>
                </c:pt>
                <c:pt idx="1025">
                  <c:v>1.0249999999999999</c:v>
                </c:pt>
                <c:pt idx="1026">
                  <c:v>1.026</c:v>
                </c:pt>
                <c:pt idx="1027">
                  <c:v>1.0269999999999999</c:v>
                </c:pt>
                <c:pt idx="1028">
                  <c:v>1.028</c:v>
                </c:pt>
                <c:pt idx="1029">
                  <c:v>1.0289999999999999</c:v>
                </c:pt>
                <c:pt idx="1030">
                  <c:v>1.03</c:v>
                </c:pt>
                <c:pt idx="1031">
                  <c:v>1.0309999999999999</c:v>
                </c:pt>
                <c:pt idx="1032">
                  <c:v>1.032</c:v>
                </c:pt>
                <c:pt idx="1033">
                  <c:v>1.0329999999999999</c:v>
                </c:pt>
                <c:pt idx="1034">
                  <c:v>1.034</c:v>
                </c:pt>
                <c:pt idx="1035">
                  <c:v>1.0349999999999999</c:v>
                </c:pt>
                <c:pt idx="1036">
                  <c:v>1.036</c:v>
                </c:pt>
                <c:pt idx="1037">
                  <c:v>1.0369999999999999</c:v>
                </c:pt>
                <c:pt idx="1038">
                  <c:v>1.038</c:v>
                </c:pt>
                <c:pt idx="1039">
                  <c:v>1.0389999999999999</c:v>
                </c:pt>
                <c:pt idx="1040">
                  <c:v>1.04</c:v>
                </c:pt>
                <c:pt idx="1041">
                  <c:v>1.0409999999999999</c:v>
                </c:pt>
                <c:pt idx="1042">
                  <c:v>1.042</c:v>
                </c:pt>
                <c:pt idx="1043">
                  <c:v>1.0429999999999999</c:v>
                </c:pt>
                <c:pt idx="1044">
                  <c:v>1.044</c:v>
                </c:pt>
                <c:pt idx="1045">
                  <c:v>1.0449999999999999</c:v>
                </c:pt>
                <c:pt idx="1046">
                  <c:v>1.046</c:v>
                </c:pt>
                <c:pt idx="1047">
                  <c:v>1.0469999999999999</c:v>
                </c:pt>
                <c:pt idx="1048">
                  <c:v>1.048</c:v>
                </c:pt>
                <c:pt idx="1049">
                  <c:v>1.0489999999999999</c:v>
                </c:pt>
                <c:pt idx="1050">
                  <c:v>1.05</c:v>
                </c:pt>
                <c:pt idx="1051">
                  <c:v>1.0509999999999999</c:v>
                </c:pt>
                <c:pt idx="1052">
                  <c:v>1.052</c:v>
                </c:pt>
                <c:pt idx="1053">
                  <c:v>1.0529999999999999</c:v>
                </c:pt>
                <c:pt idx="1054">
                  <c:v>1.054</c:v>
                </c:pt>
                <c:pt idx="1055">
                  <c:v>1.0549999999999999</c:v>
                </c:pt>
                <c:pt idx="1056">
                  <c:v>1.056</c:v>
                </c:pt>
                <c:pt idx="1057">
                  <c:v>1.0569999999999999</c:v>
                </c:pt>
                <c:pt idx="1058">
                  <c:v>1.0580000000000001</c:v>
                </c:pt>
                <c:pt idx="1059">
                  <c:v>1.0589999999999999</c:v>
                </c:pt>
                <c:pt idx="1060">
                  <c:v>1.06</c:v>
                </c:pt>
                <c:pt idx="1061">
                  <c:v>1.0609999999999999</c:v>
                </c:pt>
                <c:pt idx="1062">
                  <c:v>1.0620000000000001</c:v>
                </c:pt>
                <c:pt idx="1063">
                  <c:v>1.0629999999999999</c:v>
                </c:pt>
                <c:pt idx="1064">
                  <c:v>1.0640000000000001</c:v>
                </c:pt>
                <c:pt idx="1065">
                  <c:v>1.0649999999999999</c:v>
                </c:pt>
                <c:pt idx="1066">
                  <c:v>1.0660000000000001</c:v>
                </c:pt>
                <c:pt idx="1067">
                  <c:v>1.0669999999999999</c:v>
                </c:pt>
                <c:pt idx="1068">
                  <c:v>1.0680000000000001</c:v>
                </c:pt>
                <c:pt idx="1069">
                  <c:v>1.069</c:v>
                </c:pt>
                <c:pt idx="1070">
                  <c:v>1.07</c:v>
                </c:pt>
                <c:pt idx="1071">
                  <c:v>1.071</c:v>
                </c:pt>
                <c:pt idx="1072">
                  <c:v>1.0720000000000001</c:v>
                </c:pt>
                <c:pt idx="1073">
                  <c:v>1.073</c:v>
                </c:pt>
                <c:pt idx="1074">
                  <c:v>1.0740000000000001</c:v>
                </c:pt>
                <c:pt idx="1075">
                  <c:v>1.075</c:v>
                </c:pt>
                <c:pt idx="1076">
                  <c:v>1.0760000000000001</c:v>
                </c:pt>
                <c:pt idx="1077">
                  <c:v>1.077</c:v>
                </c:pt>
                <c:pt idx="1078">
                  <c:v>1.0780000000000001</c:v>
                </c:pt>
                <c:pt idx="1079">
                  <c:v>1.079</c:v>
                </c:pt>
                <c:pt idx="1080">
                  <c:v>1.08</c:v>
                </c:pt>
                <c:pt idx="1081">
                  <c:v>1.081</c:v>
                </c:pt>
                <c:pt idx="1082">
                  <c:v>1.0820000000000001</c:v>
                </c:pt>
                <c:pt idx="1083">
                  <c:v>1.083</c:v>
                </c:pt>
                <c:pt idx="1084">
                  <c:v>1.0840000000000001</c:v>
                </c:pt>
                <c:pt idx="1085">
                  <c:v>1.085</c:v>
                </c:pt>
                <c:pt idx="1086">
                  <c:v>1.0860000000000001</c:v>
                </c:pt>
                <c:pt idx="1087">
                  <c:v>1.087</c:v>
                </c:pt>
                <c:pt idx="1088">
                  <c:v>1.0880000000000001</c:v>
                </c:pt>
                <c:pt idx="1089">
                  <c:v>1.089</c:v>
                </c:pt>
                <c:pt idx="1090">
                  <c:v>1.0900000000000001</c:v>
                </c:pt>
                <c:pt idx="1091">
                  <c:v>1.091</c:v>
                </c:pt>
                <c:pt idx="1092">
                  <c:v>1.0920000000000001</c:v>
                </c:pt>
                <c:pt idx="1093">
                  <c:v>1.093</c:v>
                </c:pt>
                <c:pt idx="1094">
                  <c:v>1.0940000000000001</c:v>
                </c:pt>
                <c:pt idx="1095">
                  <c:v>1.095</c:v>
                </c:pt>
                <c:pt idx="1096">
                  <c:v>1.0960000000000001</c:v>
                </c:pt>
                <c:pt idx="1097">
                  <c:v>1.097</c:v>
                </c:pt>
                <c:pt idx="1098">
                  <c:v>1.0980000000000001</c:v>
                </c:pt>
                <c:pt idx="1099">
                  <c:v>1.099</c:v>
                </c:pt>
                <c:pt idx="1100">
                  <c:v>1.1000000000000001</c:v>
                </c:pt>
                <c:pt idx="1101">
                  <c:v>1.101</c:v>
                </c:pt>
                <c:pt idx="1102">
                  <c:v>1.1020000000000001</c:v>
                </c:pt>
                <c:pt idx="1103">
                  <c:v>1.103</c:v>
                </c:pt>
                <c:pt idx="1104">
                  <c:v>1.1040000000000001</c:v>
                </c:pt>
                <c:pt idx="1105">
                  <c:v>1.105</c:v>
                </c:pt>
                <c:pt idx="1106">
                  <c:v>1.1060000000000001</c:v>
                </c:pt>
                <c:pt idx="1107">
                  <c:v>1.107</c:v>
                </c:pt>
                <c:pt idx="1108">
                  <c:v>1.1080000000000001</c:v>
                </c:pt>
                <c:pt idx="1109">
                  <c:v>1.109</c:v>
                </c:pt>
                <c:pt idx="1110">
                  <c:v>1.1100000000000001</c:v>
                </c:pt>
                <c:pt idx="1111">
                  <c:v>1.111</c:v>
                </c:pt>
                <c:pt idx="1112">
                  <c:v>1.1120000000000001</c:v>
                </c:pt>
                <c:pt idx="1113">
                  <c:v>1.113</c:v>
                </c:pt>
                <c:pt idx="1114">
                  <c:v>1.1140000000000001</c:v>
                </c:pt>
                <c:pt idx="1115">
                  <c:v>1.115</c:v>
                </c:pt>
                <c:pt idx="1116">
                  <c:v>1.1160000000000001</c:v>
                </c:pt>
                <c:pt idx="1117">
                  <c:v>1.117</c:v>
                </c:pt>
                <c:pt idx="1118">
                  <c:v>1.1180000000000001</c:v>
                </c:pt>
                <c:pt idx="1119">
                  <c:v>1.119</c:v>
                </c:pt>
                <c:pt idx="1120">
                  <c:v>1.1200000000000001</c:v>
                </c:pt>
                <c:pt idx="1121">
                  <c:v>1.121</c:v>
                </c:pt>
                <c:pt idx="1122">
                  <c:v>1.1220000000000001</c:v>
                </c:pt>
                <c:pt idx="1123">
                  <c:v>1.123</c:v>
                </c:pt>
                <c:pt idx="1124">
                  <c:v>1.1240000000000001</c:v>
                </c:pt>
                <c:pt idx="1125">
                  <c:v>1.125</c:v>
                </c:pt>
                <c:pt idx="1126">
                  <c:v>1.1260000000000001</c:v>
                </c:pt>
                <c:pt idx="1127">
                  <c:v>1.127</c:v>
                </c:pt>
                <c:pt idx="1128">
                  <c:v>1.1280000000000001</c:v>
                </c:pt>
                <c:pt idx="1129">
                  <c:v>1.129</c:v>
                </c:pt>
                <c:pt idx="1130">
                  <c:v>1.1300000000000001</c:v>
                </c:pt>
                <c:pt idx="1131">
                  <c:v>1.131</c:v>
                </c:pt>
                <c:pt idx="1132">
                  <c:v>1.1320000000000001</c:v>
                </c:pt>
                <c:pt idx="1133">
                  <c:v>1.133</c:v>
                </c:pt>
                <c:pt idx="1134">
                  <c:v>1.1340000000000001</c:v>
                </c:pt>
                <c:pt idx="1135">
                  <c:v>1.135</c:v>
                </c:pt>
                <c:pt idx="1136">
                  <c:v>1.1360000000000001</c:v>
                </c:pt>
                <c:pt idx="1137">
                  <c:v>1.137</c:v>
                </c:pt>
                <c:pt idx="1138">
                  <c:v>1.1380000000000001</c:v>
                </c:pt>
                <c:pt idx="1139">
                  <c:v>1.139</c:v>
                </c:pt>
                <c:pt idx="1140">
                  <c:v>1.1400000000000001</c:v>
                </c:pt>
                <c:pt idx="1141">
                  <c:v>1.141</c:v>
                </c:pt>
                <c:pt idx="1142">
                  <c:v>1.1420000000000001</c:v>
                </c:pt>
                <c:pt idx="1143">
                  <c:v>1.143</c:v>
                </c:pt>
                <c:pt idx="1144">
                  <c:v>1.1440000000000001</c:v>
                </c:pt>
                <c:pt idx="1145">
                  <c:v>1.145</c:v>
                </c:pt>
                <c:pt idx="1146">
                  <c:v>1.1460000000000001</c:v>
                </c:pt>
                <c:pt idx="1147">
                  <c:v>1.147</c:v>
                </c:pt>
                <c:pt idx="1148">
                  <c:v>1.1480000000000001</c:v>
                </c:pt>
                <c:pt idx="1149">
                  <c:v>1.149</c:v>
                </c:pt>
                <c:pt idx="1150">
                  <c:v>1.1500000000000001</c:v>
                </c:pt>
                <c:pt idx="1151">
                  <c:v>1.151</c:v>
                </c:pt>
                <c:pt idx="1152">
                  <c:v>1.1520000000000001</c:v>
                </c:pt>
                <c:pt idx="1153">
                  <c:v>1.153</c:v>
                </c:pt>
                <c:pt idx="1154">
                  <c:v>1.1539999999999999</c:v>
                </c:pt>
                <c:pt idx="1155">
                  <c:v>1.155</c:v>
                </c:pt>
                <c:pt idx="1156">
                  <c:v>1.1559999999999999</c:v>
                </c:pt>
                <c:pt idx="1157">
                  <c:v>1.157</c:v>
                </c:pt>
                <c:pt idx="1158">
                  <c:v>1.1579999999999999</c:v>
                </c:pt>
                <c:pt idx="1159">
                  <c:v>1.159</c:v>
                </c:pt>
                <c:pt idx="1160">
                  <c:v>1.1599999999999999</c:v>
                </c:pt>
                <c:pt idx="1161">
                  <c:v>1.161</c:v>
                </c:pt>
                <c:pt idx="1162">
                  <c:v>1.1619999999999999</c:v>
                </c:pt>
                <c:pt idx="1163">
                  <c:v>1.163</c:v>
                </c:pt>
                <c:pt idx="1164">
                  <c:v>1.1639999999999999</c:v>
                </c:pt>
                <c:pt idx="1165">
                  <c:v>1.165</c:v>
                </c:pt>
                <c:pt idx="1166">
                  <c:v>1.1659999999999999</c:v>
                </c:pt>
                <c:pt idx="1167">
                  <c:v>1.167</c:v>
                </c:pt>
                <c:pt idx="1168">
                  <c:v>1.1679999999999999</c:v>
                </c:pt>
                <c:pt idx="1169">
                  <c:v>1.169</c:v>
                </c:pt>
                <c:pt idx="1170">
                  <c:v>1.17</c:v>
                </c:pt>
                <c:pt idx="1171">
                  <c:v>1.171</c:v>
                </c:pt>
                <c:pt idx="1172">
                  <c:v>1.1719999999999999</c:v>
                </c:pt>
                <c:pt idx="1173">
                  <c:v>1.173</c:v>
                </c:pt>
                <c:pt idx="1174">
                  <c:v>1.1739999999999999</c:v>
                </c:pt>
                <c:pt idx="1175">
                  <c:v>1.175</c:v>
                </c:pt>
                <c:pt idx="1176">
                  <c:v>1.1759999999999999</c:v>
                </c:pt>
                <c:pt idx="1177">
                  <c:v>1.177</c:v>
                </c:pt>
                <c:pt idx="1178">
                  <c:v>1.1779999999999999</c:v>
                </c:pt>
                <c:pt idx="1179">
                  <c:v>1.179</c:v>
                </c:pt>
                <c:pt idx="1180">
                  <c:v>1.18</c:v>
                </c:pt>
                <c:pt idx="1181">
                  <c:v>1.181</c:v>
                </c:pt>
                <c:pt idx="1182">
                  <c:v>1.1819999999999999</c:v>
                </c:pt>
                <c:pt idx="1183">
                  <c:v>1.1830000000000001</c:v>
                </c:pt>
                <c:pt idx="1184">
                  <c:v>1.1839999999999999</c:v>
                </c:pt>
                <c:pt idx="1185">
                  <c:v>1.1850000000000001</c:v>
                </c:pt>
                <c:pt idx="1186">
                  <c:v>1.1859999999999999</c:v>
                </c:pt>
                <c:pt idx="1187">
                  <c:v>1.1870000000000001</c:v>
                </c:pt>
                <c:pt idx="1188">
                  <c:v>1.1879999999999999</c:v>
                </c:pt>
                <c:pt idx="1189">
                  <c:v>1.1890000000000001</c:v>
                </c:pt>
                <c:pt idx="1190">
                  <c:v>1.19</c:v>
                </c:pt>
                <c:pt idx="1191">
                  <c:v>1.1910000000000001</c:v>
                </c:pt>
                <c:pt idx="1192">
                  <c:v>1.1919999999999999</c:v>
                </c:pt>
                <c:pt idx="1193">
                  <c:v>1.1930000000000001</c:v>
                </c:pt>
                <c:pt idx="1194">
                  <c:v>1.194</c:v>
                </c:pt>
                <c:pt idx="1195">
                  <c:v>1.1950000000000001</c:v>
                </c:pt>
                <c:pt idx="1196">
                  <c:v>1.196</c:v>
                </c:pt>
                <c:pt idx="1197">
                  <c:v>1.1970000000000001</c:v>
                </c:pt>
                <c:pt idx="1198">
                  <c:v>1.198</c:v>
                </c:pt>
                <c:pt idx="1199">
                  <c:v>1.1990000000000001</c:v>
                </c:pt>
                <c:pt idx="1200">
                  <c:v>1.2</c:v>
                </c:pt>
                <c:pt idx="1201">
                  <c:v>1.2010000000000001</c:v>
                </c:pt>
                <c:pt idx="1202">
                  <c:v>1.202</c:v>
                </c:pt>
                <c:pt idx="1203">
                  <c:v>1.2030000000000001</c:v>
                </c:pt>
                <c:pt idx="1204">
                  <c:v>1.204</c:v>
                </c:pt>
                <c:pt idx="1205">
                  <c:v>1.2050000000000001</c:v>
                </c:pt>
                <c:pt idx="1206">
                  <c:v>1.206</c:v>
                </c:pt>
                <c:pt idx="1207">
                  <c:v>1.2070000000000001</c:v>
                </c:pt>
                <c:pt idx="1208">
                  <c:v>1.208</c:v>
                </c:pt>
                <c:pt idx="1209">
                  <c:v>1.2090000000000001</c:v>
                </c:pt>
                <c:pt idx="1210">
                  <c:v>1.21</c:v>
                </c:pt>
                <c:pt idx="1211">
                  <c:v>1.2110000000000001</c:v>
                </c:pt>
                <c:pt idx="1212">
                  <c:v>1.212</c:v>
                </c:pt>
                <c:pt idx="1213">
                  <c:v>1.2130000000000001</c:v>
                </c:pt>
                <c:pt idx="1214">
                  <c:v>1.214</c:v>
                </c:pt>
                <c:pt idx="1215">
                  <c:v>1.2150000000000001</c:v>
                </c:pt>
                <c:pt idx="1216">
                  <c:v>1.216</c:v>
                </c:pt>
                <c:pt idx="1217">
                  <c:v>1.2170000000000001</c:v>
                </c:pt>
                <c:pt idx="1218">
                  <c:v>1.218</c:v>
                </c:pt>
                <c:pt idx="1219">
                  <c:v>1.2190000000000001</c:v>
                </c:pt>
                <c:pt idx="1220">
                  <c:v>1.22</c:v>
                </c:pt>
                <c:pt idx="1221">
                  <c:v>1.2210000000000001</c:v>
                </c:pt>
                <c:pt idx="1222">
                  <c:v>1.222</c:v>
                </c:pt>
                <c:pt idx="1223">
                  <c:v>1.2230000000000001</c:v>
                </c:pt>
                <c:pt idx="1224">
                  <c:v>1.224</c:v>
                </c:pt>
                <c:pt idx="1225">
                  <c:v>1.2250000000000001</c:v>
                </c:pt>
                <c:pt idx="1226">
                  <c:v>1.226</c:v>
                </c:pt>
                <c:pt idx="1227">
                  <c:v>1.2270000000000001</c:v>
                </c:pt>
                <c:pt idx="1228">
                  <c:v>1.228</c:v>
                </c:pt>
                <c:pt idx="1229">
                  <c:v>1.2290000000000001</c:v>
                </c:pt>
                <c:pt idx="1230">
                  <c:v>1.23</c:v>
                </c:pt>
                <c:pt idx="1231">
                  <c:v>1.2310000000000001</c:v>
                </c:pt>
                <c:pt idx="1232">
                  <c:v>1.232</c:v>
                </c:pt>
                <c:pt idx="1233">
                  <c:v>1.2330000000000001</c:v>
                </c:pt>
                <c:pt idx="1234">
                  <c:v>1.234</c:v>
                </c:pt>
                <c:pt idx="1235">
                  <c:v>1.2350000000000001</c:v>
                </c:pt>
                <c:pt idx="1236">
                  <c:v>1.236</c:v>
                </c:pt>
                <c:pt idx="1237">
                  <c:v>1.2370000000000001</c:v>
                </c:pt>
                <c:pt idx="1238">
                  <c:v>1.238</c:v>
                </c:pt>
                <c:pt idx="1239">
                  <c:v>1.2390000000000001</c:v>
                </c:pt>
                <c:pt idx="1240">
                  <c:v>1.24</c:v>
                </c:pt>
                <c:pt idx="1241">
                  <c:v>1.2410000000000001</c:v>
                </c:pt>
                <c:pt idx="1242">
                  <c:v>1.242</c:v>
                </c:pt>
                <c:pt idx="1243">
                  <c:v>1.2430000000000001</c:v>
                </c:pt>
                <c:pt idx="1244">
                  <c:v>1.244</c:v>
                </c:pt>
                <c:pt idx="1245">
                  <c:v>1.2450000000000001</c:v>
                </c:pt>
                <c:pt idx="1246">
                  <c:v>1.246</c:v>
                </c:pt>
                <c:pt idx="1247">
                  <c:v>1.2470000000000001</c:v>
                </c:pt>
                <c:pt idx="1248">
                  <c:v>1.248</c:v>
                </c:pt>
                <c:pt idx="1249">
                  <c:v>1.2490000000000001</c:v>
                </c:pt>
                <c:pt idx="1250">
                  <c:v>1.25</c:v>
                </c:pt>
                <c:pt idx="1251">
                  <c:v>1.2510000000000001</c:v>
                </c:pt>
                <c:pt idx="1252">
                  <c:v>1.252</c:v>
                </c:pt>
                <c:pt idx="1253">
                  <c:v>1.2530000000000001</c:v>
                </c:pt>
                <c:pt idx="1254">
                  <c:v>1.254</c:v>
                </c:pt>
                <c:pt idx="1255">
                  <c:v>1.2550000000000001</c:v>
                </c:pt>
                <c:pt idx="1256">
                  <c:v>1.256</c:v>
                </c:pt>
                <c:pt idx="1257">
                  <c:v>1.2570000000000001</c:v>
                </c:pt>
                <c:pt idx="1258">
                  <c:v>1.258</c:v>
                </c:pt>
                <c:pt idx="1259">
                  <c:v>1.2590000000000001</c:v>
                </c:pt>
                <c:pt idx="1260">
                  <c:v>1.26</c:v>
                </c:pt>
                <c:pt idx="1261">
                  <c:v>1.2610000000000001</c:v>
                </c:pt>
                <c:pt idx="1262">
                  <c:v>1.262</c:v>
                </c:pt>
                <c:pt idx="1263">
                  <c:v>1.2630000000000001</c:v>
                </c:pt>
                <c:pt idx="1264">
                  <c:v>1.264</c:v>
                </c:pt>
                <c:pt idx="1265">
                  <c:v>1.2650000000000001</c:v>
                </c:pt>
                <c:pt idx="1266">
                  <c:v>1.266</c:v>
                </c:pt>
                <c:pt idx="1267">
                  <c:v>1.2670000000000001</c:v>
                </c:pt>
                <c:pt idx="1268">
                  <c:v>1.268</c:v>
                </c:pt>
                <c:pt idx="1269">
                  <c:v>1.2690000000000001</c:v>
                </c:pt>
                <c:pt idx="1270">
                  <c:v>1.27</c:v>
                </c:pt>
                <c:pt idx="1271">
                  <c:v>1.2710000000000001</c:v>
                </c:pt>
                <c:pt idx="1272">
                  <c:v>1.272</c:v>
                </c:pt>
                <c:pt idx="1273">
                  <c:v>1.2730000000000001</c:v>
                </c:pt>
                <c:pt idx="1274">
                  <c:v>1.274</c:v>
                </c:pt>
                <c:pt idx="1275">
                  <c:v>1.2750000000000001</c:v>
                </c:pt>
                <c:pt idx="1276">
                  <c:v>1.276</c:v>
                </c:pt>
                <c:pt idx="1277">
                  <c:v>1.2770000000000001</c:v>
                </c:pt>
                <c:pt idx="1278">
                  <c:v>1.278</c:v>
                </c:pt>
                <c:pt idx="1279">
                  <c:v>1.2790000000000001</c:v>
                </c:pt>
                <c:pt idx="1280">
                  <c:v>1.28</c:v>
                </c:pt>
                <c:pt idx="1281">
                  <c:v>1.2809999999999999</c:v>
                </c:pt>
                <c:pt idx="1282">
                  <c:v>1.282</c:v>
                </c:pt>
                <c:pt idx="1283">
                  <c:v>1.2829999999999999</c:v>
                </c:pt>
                <c:pt idx="1284">
                  <c:v>1.284</c:v>
                </c:pt>
                <c:pt idx="1285">
                  <c:v>1.2849999999999999</c:v>
                </c:pt>
                <c:pt idx="1286">
                  <c:v>1.286</c:v>
                </c:pt>
                <c:pt idx="1287">
                  <c:v>1.2869999999999999</c:v>
                </c:pt>
                <c:pt idx="1288">
                  <c:v>1.288</c:v>
                </c:pt>
                <c:pt idx="1289">
                  <c:v>1.2889999999999999</c:v>
                </c:pt>
                <c:pt idx="1290">
                  <c:v>1.29</c:v>
                </c:pt>
                <c:pt idx="1291">
                  <c:v>1.2909999999999999</c:v>
                </c:pt>
                <c:pt idx="1292">
                  <c:v>1.292</c:v>
                </c:pt>
                <c:pt idx="1293">
                  <c:v>1.2929999999999999</c:v>
                </c:pt>
                <c:pt idx="1294">
                  <c:v>1.294</c:v>
                </c:pt>
                <c:pt idx="1295">
                  <c:v>1.2949999999999999</c:v>
                </c:pt>
                <c:pt idx="1296">
                  <c:v>1.296</c:v>
                </c:pt>
                <c:pt idx="1297">
                  <c:v>1.2969999999999999</c:v>
                </c:pt>
                <c:pt idx="1298">
                  <c:v>1.298</c:v>
                </c:pt>
                <c:pt idx="1299">
                  <c:v>1.2989999999999999</c:v>
                </c:pt>
                <c:pt idx="1300">
                  <c:v>1.3</c:v>
                </c:pt>
                <c:pt idx="1301">
                  <c:v>1.3009999999999999</c:v>
                </c:pt>
                <c:pt idx="1302">
                  <c:v>1.302</c:v>
                </c:pt>
                <c:pt idx="1303">
                  <c:v>1.3029999999999999</c:v>
                </c:pt>
                <c:pt idx="1304">
                  <c:v>1.304</c:v>
                </c:pt>
                <c:pt idx="1305">
                  <c:v>1.3049999999999999</c:v>
                </c:pt>
                <c:pt idx="1306">
                  <c:v>1.306</c:v>
                </c:pt>
                <c:pt idx="1307">
                  <c:v>1.3069999999999999</c:v>
                </c:pt>
                <c:pt idx="1308">
                  <c:v>1.3080000000000001</c:v>
                </c:pt>
                <c:pt idx="1309">
                  <c:v>1.3089999999999999</c:v>
                </c:pt>
                <c:pt idx="1310">
                  <c:v>1.31</c:v>
                </c:pt>
                <c:pt idx="1311">
                  <c:v>1.3109999999999999</c:v>
                </c:pt>
                <c:pt idx="1312">
                  <c:v>1.3120000000000001</c:v>
                </c:pt>
                <c:pt idx="1313">
                  <c:v>1.3129999999999999</c:v>
                </c:pt>
                <c:pt idx="1314">
                  <c:v>1.3140000000000001</c:v>
                </c:pt>
                <c:pt idx="1315">
                  <c:v>1.3149999999999999</c:v>
                </c:pt>
                <c:pt idx="1316">
                  <c:v>1.3160000000000001</c:v>
                </c:pt>
                <c:pt idx="1317">
                  <c:v>1.3169999999999999</c:v>
                </c:pt>
                <c:pt idx="1318">
                  <c:v>1.3180000000000001</c:v>
                </c:pt>
                <c:pt idx="1319">
                  <c:v>1.319</c:v>
                </c:pt>
                <c:pt idx="1320">
                  <c:v>1.32</c:v>
                </c:pt>
                <c:pt idx="1321">
                  <c:v>1.321</c:v>
                </c:pt>
                <c:pt idx="1322">
                  <c:v>1.3220000000000001</c:v>
                </c:pt>
                <c:pt idx="1323">
                  <c:v>1.323</c:v>
                </c:pt>
                <c:pt idx="1324">
                  <c:v>1.3240000000000001</c:v>
                </c:pt>
                <c:pt idx="1325">
                  <c:v>1.325</c:v>
                </c:pt>
                <c:pt idx="1326">
                  <c:v>1.3260000000000001</c:v>
                </c:pt>
                <c:pt idx="1327">
                  <c:v>1.327</c:v>
                </c:pt>
                <c:pt idx="1328">
                  <c:v>1.3280000000000001</c:v>
                </c:pt>
                <c:pt idx="1329">
                  <c:v>1.329</c:v>
                </c:pt>
                <c:pt idx="1330">
                  <c:v>1.33</c:v>
                </c:pt>
                <c:pt idx="1331">
                  <c:v>1.331</c:v>
                </c:pt>
                <c:pt idx="1332">
                  <c:v>1.3320000000000001</c:v>
                </c:pt>
                <c:pt idx="1333">
                  <c:v>1.333</c:v>
                </c:pt>
                <c:pt idx="1334">
                  <c:v>1.3340000000000001</c:v>
                </c:pt>
                <c:pt idx="1335">
                  <c:v>1.335</c:v>
                </c:pt>
                <c:pt idx="1336">
                  <c:v>1.3360000000000001</c:v>
                </c:pt>
                <c:pt idx="1337">
                  <c:v>1.337</c:v>
                </c:pt>
                <c:pt idx="1338">
                  <c:v>1.3380000000000001</c:v>
                </c:pt>
                <c:pt idx="1339">
                  <c:v>1.339</c:v>
                </c:pt>
                <c:pt idx="1340">
                  <c:v>1.34</c:v>
                </c:pt>
                <c:pt idx="1341">
                  <c:v>1.341</c:v>
                </c:pt>
                <c:pt idx="1342">
                  <c:v>1.3420000000000001</c:v>
                </c:pt>
                <c:pt idx="1343">
                  <c:v>1.343</c:v>
                </c:pt>
                <c:pt idx="1344">
                  <c:v>1.3440000000000001</c:v>
                </c:pt>
                <c:pt idx="1345">
                  <c:v>1.345</c:v>
                </c:pt>
                <c:pt idx="1346">
                  <c:v>1.3460000000000001</c:v>
                </c:pt>
                <c:pt idx="1347">
                  <c:v>1.347</c:v>
                </c:pt>
                <c:pt idx="1348">
                  <c:v>1.3480000000000001</c:v>
                </c:pt>
                <c:pt idx="1349">
                  <c:v>1.349</c:v>
                </c:pt>
                <c:pt idx="1350">
                  <c:v>1.35</c:v>
                </c:pt>
              </c:numCache>
            </c:numRef>
          </c:xVal>
          <c:yVal>
            <c:numRef>
              <c:f>[IR_CYL.xlsx]Лист1!$G$3:$G$1353</c:f>
              <c:numCache>
                <c:formatCode>General</c:formatCode>
                <c:ptCount val="1351"/>
                <c:pt idx="0">
                  <c:v>0.41335535941548096</c:v>
                </c:pt>
                <c:pt idx="1">
                  <c:v>0.41330568408185392</c:v>
                </c:pt>
                <c:pt idx="2">
                  <c:v>0.41325531596280879</c:v>
                </c:pt>
                <c:pt idx="3">
                  <c:v>0.41320425355336005</c:v>
                </c:pt>
                <c:pt idx="4">
                  <c:v>0.41315249530883247</c:v>
                </c:pt>
                <c:pt idx="5">
                  <c:v>0.41310003964486036</c:v>
                </c:pt>
                <c:pt idx="6">
                  <c:v>0.41304688497535269</c:v>
                </c:pt>
                <c:pt idx="7">
                  <c:v>0.41299302971421836</c:v>
                </c:pt>
                <c:pt idx="8">
                  <c:v>0.41293847227536606</c:v>
                </c:pt>
                <c:pt idx="9">
                  <c:v>0.41288321107270487</c:v>
                </c:pt>
                <c:pt idx="10">
                  <c:v>0.41282724452014341</c:v>
                </c:pt>
                <c:pt idx="11">
                  <c:v>0.41277057105768394</c:v>
                </c:pt>
                <c:pt idx="12">
                  <c:v>0.41271318922970079</c:v>
                </c:pt>
                <c:pt idx="13">
                  <c:v>0.41265509760666175</c:v>
                </c:pt>
                <c:pt idx="14">
                  <c:v>0.41259629475903448</c:v>
                </c:pt>
                <c:pt idx="15">
                  <c:v>0.41253677925728677</c:v>
                </c:pt>
                <c:pt idx="16">
                  <c:v>0.41247654929664951</c:v>
                </c:pt>
                <c:pt idx="17">
                  <c:v>0.4124156015714065</c:v>
                </c:pt>
                <c:pt idx="18">
                  <c:v>0.41235393238928397</c:v>
                </c:pt>
                <c:pt idx="19">
                  <c:v>0.41229153779762706</c:v>
                </c:pt>
                <c:pt idx="20">
                  <c:v>0.41222841358339979</c:v>
                </c:pt>
                <c:pt idx="21">
                  <c:v>0.41216455552224535</c:v>
                </c:pt>
                <c:pt idx="22">
                  <c:v>0.41209995938980692</c:v>
                </c:pt>
                <c:pt idx="23">
                  <c:v>0.41203462097937782</c:v>
                </c:pt>
                <c:pt idx="24">
                  <c:v>0.41196853649020537</c:v>
                </c:pt>
                <c:pt idx="25">
                  <c:v>0.41190170252749103</c:v>
                </c:pt>
                <c:pt idx="26">
                  <c:v>0.41183411568212119</c:v>
                </c:pt>
                <c:pt idx="27">
                  <c:v>0.41176577241712259</c:v>
                </c:pt>
                <c:pt idx="28">
                  <c:v>0.41169666916355663</c:v>
                </c:pt>
                <c:pt idx="29">
                  <c:v>0.41162680235248517</c:v>
                </c:pt>
                <c:pt idx="30">
                  <c:v>0.41155616841496956</c:v>
                </c:pt>
                <c:pt idx="31">
                  <c:v>0.41148476343477702</c:v>
                </c:pt>
                <c:pt idx="32">
                  <c:v>0.41141258210649678</c:v>
                </c:pt>
                <c:pt idx="33">
                  <c:v>0.41133961878631969</c:v>
                </c:pt>
                <c:pt idx="34">
                  <c:v>0.41126586803505311</c:v>
                </c:pt>
                <c:pt idx="35">
                  <c:v>0.41119132461812008</c:v>
                </c:pt>
                <c:pt idx="36">
                  <c:v>0.41111598330984034</c:v>
                </c:pt>
                <c:pt idx="37">
                  <c:v>0.41103983888453327</c:v>
                </c:pt>
                <c:pt idx="38">
                  <c:v>0.4109628861147902</c:v>
                </c:pt>
                <c:pt idx="39">
                  <c:v>0.41088511973344399</c:v>
                </c:pt>
                <c:pt idx="40">
                  <c:v>0.41080653443356974</c:v>
                </c:pt>
                <c:pt idx="41">
                  <c:v>0.41072712472742384</c:v>
                </c:pt>
                <c:pt idx="42">
                  <c:v>0.41064688441090236</c:v>
                </c:pt>
                <c:pt idx="43">
                  <c:v>0.41056580710081125</c:v>
                </c:pt>
                <c:pt idx="44">
                  <c:v>0.41048388641395656</c:v>
                </c:pt>
                <c:pt idx="45">
                  <c:v>0.4104011159671444</c:v>
                </c:pt>
                <c:pt idx="46">
                  <c:v>0.41031748930661349</c:v>
                </c:pt>
                <c:pt idx="47">
                  <c:v>0.41023299969633431</c:v>
                </c:pt>
                <c:pt idx="48">
                  <c:v>0.41014764033673057</c:v>
                </c:pt>
                <c:pt idx="49">
                  <c:v>0.41006140458969675</c:v>
                </c:pt>
                <c:pt idx="50">
                  <c:v>0.40997428597859764</c:v>
                </c:pt>
                <c:pt idx="51">
                  <c:v>0.40988627803381861</c:v>
                </c:pt>
                <c:pt idx="52">
                  <c:v>0.40979737428574492</c:v>
                </c:pt>
                <c:pt idx="53">
                  <c:v>0.40970756822291132</c:v>
                </c:pt>
                <c:pt idx="54">
                  <c:v>0.40961685237128703</c:v>
                </c:pt>
                <c:pt idx="55">
                  <c:v>0.40952521829427557</c:v>
                </c:pt>
                <c:pt idx="56">
                  <c:v>0.4094326574678655</c:v>
                </c:pt>
                <c:pt idx="57">
                  <c:v>0.40933916118578667</c:v>
                </c:pt>
                <c:pt idx="58">
                  <c:v>0.40924472069620443</c:v>
                </c:pt>
                <c:pt idx="59">
                  <c:v>0.40914932724728409</c:v>
                </c:pt>
                <c:pt idx="60">
                  <c:v>0.40905297208719105</c:v>
                </c:pt>
                <c:pt idx="61">
                  <c:v>0.40895564645434812</c:v>
                </c:pt>
                <c:pt idx="62">
                  <c:v>0.40885734154820874</c:v>
                </c:pt>
                <c:pt idx="63">
                  <c:v>0.40875804854663467</c:v>
                </c:pt>
                <c:pt idx="64">
                  <c:v>0.4086577583549672</c:v>
                </c:pt>
                <c:pt idx="65">
                  <c:v>0.40855646160602654</c:v>
                </c:pt>
                <c:pt idx="66">
                  <c:v>0.40845414892078402</c:v>
                </c:pt>
                <c:pt idx="67">
                  <c:v>0.40835081092021097</c:v>
                </c:pt>
                <c:pt idx="68">
                  <c:v>0.40824643819313799</c:v>
                </c:pt>
                <c:pt idx="69">
                  <c:v>0.40814102058915341</c:v>
                </c:pt>
                <c:pt idx="70">
                  <c:v>0.40803454721860388</c:v>
                </c:pt>
                <c:pt idx="71">
                  <c:v>0.40792700714264968</c:v>
                </c:pt>
                <c:pt idx="72">
                  <c:v>0.40781838935427062</c:v>
                </c:pt>
                <c:pt idx="73">
                  <c:v>0.40770868282940159</c:v>
                </c:pt>
                <c:pt idx="74">
                  <c:v>0.40759787654397706</c:v>
                </c:pt>
                <c:pt idx="75">
                  <c:v>0.40748595947393196</c:v>
                </c:pt>
                <c:pt idx="76">
                  <c:v>0.40737292037164841</c:v>
                </c:pt>
                <c:pt idx="77">
                  <c:v>0.40725874709529925</c:v>
                </c:pt>
                <c:pt idx="78">
                  <c:v>0.40714342727226505</c:v>
                </c:pt>
                <c:pt idx="79">
                  <c:v>0.40702694836342357</c:v>
                </c:pt>
                <c:pt idx="80">
                  <c:v>0.40690929766314876</c:v>
                </c:pt>
                <c:pt idx="81">
                  <c:v>0.40679046245857559</c:v>
                </c:pt>
                <c:pt idx="82">
                  <c:v>0.40667043003683895</c:v>
                </c:pt>
                <c:pt idx="83">
                  <c:v>0.40654918765154935</c:v>
                </c:pt>
                <c:pt idx="84">
                  <c:v>0.40642672178526046</c:v>
                </c:pt>
                <c:pt idx="85">
                  <c:v>0.40630301814946856</c:v>
                </c:pt>
                <c:pt idx="86">
                  <c:v>0.40617806230270698</c:v>
                </c:pt>
                <c:pt idx="87">
                  <c:v>0.40605183932575228</c:v>
                </c:pt>
                <c:pt idx="88">
                  <c:v>0.40592433417994228</c:v>
                </c:pt>
                <c:pt idx="89">
                  <c:v>0.40579553182661438</c:v>
                </c:pt>
                <c:pt idx="90">
                  <c:v>0.40566541722710636</c:v>
                </c:pt>
                <c:pt idx="91">
                  <c:v>0.40553397506182653</c:v>
                </c:pt>
                <c:pt idx="92">
                  <c:v>0.40540118888746612</c:v>
                </c:pt>
                <c:pt idx="93">
                  <c:v>0.40526704200072822</c:v>
                </c:pt>
                <c:pt idx="94">
                  <c:v>0.4051315181799634</c:v>
                </c:pt>
                <c:pt idx="95">
                  <c:v>0.40499460168516921</c:v>
                </c:pt>
                <c:pt idx="96">
                  <c:v>0.40485627679728475</c:v>
                </c:pt>
                <c:pt idx="97">
                  <c:v>0.40471652779724909</c:v>
                </c:pt>
                <c:pt idx="98">
                  <c:v>0.40457533892311703</c:v>
                </c:pt>
                <c:pt idx="99">
                  <c:v>0.40443269342661281</c:v>
                </c:pt>
                <c:pt idx="100">
                  <c:v>0.40428857357313008</c:v>
                </c:pt>
                <c:pt idx="101">
                  <c:v>0.40414296110124914</c:v>
                </c:pt>
                <c:pt idx="102">
                  <c:v>0.40399583581383297</c:v>
                </c:pt>
                <c:pt idx="103">
                  <c:v>0.40384717702981565</c:v>
                </c:pt>
                <c:pt idx="104">
                  <c:v>0.40369696406813066</c:v>
                </c:pt>
                <c:pt idx="105">
                  <c:v>0.40354517624771213</c:v>
                </c:pt>
                <c:pt idx="106">
                  <c:v>0.40339179249027535</c:v>
                </c:pt>
                <c:pt idx="107">
                  <c:v>0.40323679012866293</c:v>
                </c:pt>
                <c:pt idx="108">
                  <c:v>0.40308014609849901</c:v>
                </c:pt>
                <c:pt idx="109">
                  <c:v>0.40292183733540776</c:v>
                </c:pt>
                <c:pt idx="110">
                  <c:v>0.40276184077501326</c:v>
                </c:pt>
                <c:pt idx="111">
                  <c:v>0.40260013354804314</c:v>
                </c:pt>
                <c:pt idx="112">
                  <c:v>0.40243669356563933</c:v>
                </c:pt>
                <c:pt idx="113">
                  <c:v>0.40227149886008873</c:v>
                </c:pt>
                <c:pt idx="114">
                  <c:v>0.40210452576263811</c:v>
                </c:pt>
                <c:pt idx="115">
                  <c:v>0.40193574890349409</c:v>
                </c:pt>
                <c:pt idx="116">
                  <c:v>0.40176514283890485</c:v>
                </c:pt>
                <c:pt idx="117">
                  <c:v>0.40159268212511878</c:v>
                </c:pt>
                <c:pt idx="118">
                  <c:v>0.40141834131838411</c:v>
                </c:pt>
                <c:pt idx="119">
                  <c:v>0.40124209497494912</c:v>
                </c:pt>
                <c:pt idx="120">
                  <c:v>0.4010639176510622</c:v>
                </c:pt>
                <c:pt idx="121">
                  <c:v>0.40088378323467039</c:v>
                </c:pt>
                <c:pt idx="122">
                  <c:v>0.40070166294051657</c:v>
                </c:pt>
                <c:pt idx="123">
                  <c:v>0.4005175273150422</c:v>
                </c:pt>
                <c:pt idx="124">
                  <c:v>0.40033134690468924</c:v>
                </c:pt>
                <c:pt idx="125">
                  <c:v>0.40014309225589906</c:v>
                </c:pt>
                <c:pt idx="126">
                  <c:v>0.39995273391511349</c:v>
                </c:pt>
                <c:pt idx="127">
                  <c:v>0.39976024242877412</c:v>
                </c:pt>
                <c:pt idx="128">
                  <c:v>0.3995655882379977</c:v>
                </c:pt>
                <c:pt idx="129">
                  <c:v>0.39936873936142808</c:v>
                </c:pt>
                <c:pt idx="130">
                  <c:v>0.39916966139523624</c:v>
                </c:pt>
                <c:pt idx="131">
                  <c:v>0.39896831959655626</c:v>
                </c:pt>
                <c:pt idx="132">
                  <c:v>0.39876467828767337</c:v>
                </c:pt>
                <c:pt idx="133">
                  <c:v>0.398558701557161</c:v>
                </c:pt>
                <c:pt idx="134">
                  <c:v>0.39835035349359232</c:v>
                </c:pt>
                <c:pt idx="135">
                  <c:v>0.39813959818554068</c:v>
                </c:pt>
                <c:pt idx="136">
                  <c:v>0.3979263989085623</c:v>
                </c:pt>
                <c:pt idx="137">
                  <c:v>0.39771071568614558</c:v>
                </c:pt>
                <c:pt idx="138">
                  <c:v>0.39749250772876193</c:v>
                </c:pt>
                <c:pt idx="139">
                  <c:v>0.39727173424688278</c:v>
                </c:pt>
                <c:pt idx="140">
                  <c:v>0.39704835445097947</c:v>
                </c:pt>
                <c:pt idx="141">
                  <c:v>0.3968223275215661</c:v>
                </c:pt>
                <c:pt idx="142">
                  <c:v>0.39659361251932768</c:v>
                </c:pt>
                <c:pt idx="143">
                  <c:v>0.39636216837563831</c:v>
                </c:pt>
                <c:pt idx="144">
                  <c:v>0.39612795173673915</c:v>
                </c:pt>
                <c:pt idx="145">
                  <c:v>0.39589091696373863</c:v>
                </c:pt>
                <c:pt idx="146">
                  <c:v>0.39565101831839167</c:v>
                </c:pt>
                <c:pt idx="147">
                  <c:v>0.39540821006245286</c:v>
                </c:pt>
                <c:pt idx="148">
                  <c:v>0.3951624464576774</c:v>
                </c:pt>
                <c:pt idx="149">
                  <c:v>0.39491368176581987</c:v>
                </c:pt>
                <c:pt idx="150">
                  <c:v>0.39466187024863508</c:v>
                </c:pt>
                <c:pt idx="151">
                  <c:v>0.39440696437211453</c:v>
                </c:pt>
                <c:pt idx="152">
                  <c:v>0.39414890941919634</c:v>
                </c:pt>
                <c:pt idx="153">
                  <c:v>0.39388764887705507</c:v>
                </c:pt>
                <c:pt idx="154">
                  <c:v>0.39362312623286533</c:v>
                </c:pt>
                <c:pt idx="155">
                  <c:v>0.3933552849738019</c:v>
                </c:pt>
                <c:pt idx="156">
                  <c:v>0.39308406858703926</c:v>
                </c:pt>
                <c:pt idx="157">
                  <c:v>0.39280942055975204</c:v>
                </c:pt>
                <c:pt idx="158">
                  <c:v>0.39253128423700068</c:v>
                </c:pt>
                <c:pt idx="159">
                  <c:v>0.3922495996952155</c:v>
                </c:pt>
                <c:pt idx="160">
                  <c:v>0.39196430374219687</c:v>
                </c:pt>
                <c:pt idx="161">
                  <c:v>0.39167533259128018</c:v>
                </c:pt>
                <c:pt idx="162">
                  <c:v>0.39138262064639828</c:v>
                </c:pt>
                <c:pt idx="163">
                  <c:v>0.39108610185913362</c:v>
                </c:pt>
                <c:pt idx="164">
                  <c:v>0.3907857101810685</c:v>
                </c:pt>
                <c:pt idx="165">
                  <c:v>0.39048137956378526</c:v>
                </c:pt>
                <c:pt idx="166">
                  <c:v>0.39017304199058223</c:v>
                </c:pt>
                <c:pt idx="167">
                  <c:v>0.38986062157162205</c:v>
                </c:pt>
                <c:pt idx="168">
                  <c:v>0.38954404044878316</c:v>
                </c:pt>
                <c:pt idx="169">
                  <c:v>0.38922322076394411</c:v>
                </c:pt>
                <c:pt idx="170">
                  <c:v>0.38889808465898368</c:v>
                </c:pt>
                <c:pt idx="171">
                  <c:v>0.38856855417854597</c:v>
                </c:pt>
                <c:pt idx="172">
                  <c:v>0.38823455097833837</c:v>
                </c:pt>
                <c:pt idx="173">
                  <c:v>0.38789599634327521</c:v>
                </c:pt>
                <c:pt idx="174">
                  <c:v>0.38755280526641223</c:v>
                </c:pt>
                <c:pt idx="175">
                  <c:v>0.38720488644894685</c:v>
                </c:pt>
                <c:pt idx="176">
                  <c:v>0.38685214831851766</c:v>
                </c:pt>
                <c:pt idx="177">
                  <c:v>0.38649449930276303</c:v>
                </c:pt>
                <c:pt idx="178">
                  <c:v>0.38613184782932153</c:v>
                </c:pt>
                <c:pt idx="179">
                  <c:v>0.38576410232583147</c:v>
                </c:pt>
                <c:pt idx="180">
                  <c:v>0.38539117121993155</c:v>
                </c:pt>
                <c:pt idx="181">
                  <c:v>0.38501295985356238</c:v>
                </c:pt>
                <c:pt idx="182">
                  <c:v>0.38462936122587488</c:v>
                </c:pt>
                <c:pt idx="183">
                  <c:v>0.38424026525032207</c:v>
                </c:pt>
                <c:pt idx="184">
                  <c:v>0.38384556184035695</c:v>
                </c:pt>
                <c:pt idx="185">
                  <c:v>0.38344514090943277</c:v>
                </c:pt>
                <c:pt idx="186">
                  <c:v>0.38303889237100253</c:v>
                </c:pt>
                <c:pt idx="187">
                  <c:v>0.38262670613851935</c:v>
                </c:pt>
                <c:pt idx="188">
                  <c:v>0.38220847171053168</c:v>
                </c:pt>
                <c:pt idx="189">
                  <c:v>0.38178406904278106</c:v>
                </c:pt>
                <c:pt idx="190">
                  <c:v>0.38135336854820229</c:v>
                </c:pt>
                <c:pt idx="191">
                  <c:v>0.38091623975248112</c:v>
                </c:pt>
                <c:pt idx="192">
                  <c:v>0.3804725502919265</c:v>
                </c:pt>
                <c:pt idx="193">
                  <c:v>0.38002216733050331</c:v>
                </c:pt>
                <c:pt idx="194">
                  <c:v>0.37956495803217649</c:v>
                </c:pt>
                <c:pt idx="195">
                  <c:v>0.37910078956091087</c:v>
                </c:pt>
                <c:pt idx="196">
                  <c:v>0.37862952469551636</c:v>
                </c:pt>
                <c:pt idx="197">
                  <c:v>0.37815100867418372</c:v>
                </c:pt>
                <c:pt idx="198">
                  <c:v>0.37766508234994883</c:v>
                </c:pt>
                <c:pt idx="199">
                  <c:v>0.37717158657584732</c:v>
                </c:pt>
                <c:pt idx="200">
                  <c:v>0.37667036220491507</c:v>
                </c:pt>
                <c:pt idx="201">
                  <c:v>0.37616124958518182</c:v>
                </c:pt>
                <c:pt idx="202">
                  <c:v>0.37564408704465252</c:v>
                </c:pt>
                <c:pt idx="203">
                  <c:v>0.37511871176071598</c:v>
                </c:pt>
                <c:pt idx="204">
                  <c:v>0.37458494606173043</c:v>
                </c:pt>
                <c:pt idx="205">
                  <c:v>0.37404259742702384</c:v>
                </c:pt>
                <c:pt idx="206">
                  <c:v>0.3734914726903138</c:v>
                </c:pt>
                <c:pt idx="207">
                  <c:v>0.37293137868531823</c:v>
                </c:pt>
                <c:pt idx="208">
                  <c:v>0.37236212224575482</c:v>
                </c:pt>
                <c:pt idx="209">
                  <c:v>0.37178351020534139</c:v>
                </c:pt>
                <c:pt idx="210">
                  <c:v>0.37119534939779575</c:v>
                </c:pt>
                <c:pt idx="211">
                  <c:v>0.37059743922710242</c:v>
                </c:pt>
                <c:pt idx="212">
                  <c:v>0.36998954937831341</c:v>
                </c:pt>
                <c:pt idx="213">
                  <c:v>0.36937144210674738</c:v>
                </c:pt>
                <c:pt idx="214">
                  <c:v>0.36874287966772307</c:v>
                </c:pt>
                <c:pt idx="215">
                  <c:v>0.36810362431655924</c:v>
                </c:pt>
                <c:pt idx="216">
                  <c:v>0.36745343830857458</c:v>
                </c:pt>
                <c:pt idx="217">
                  <c:v>0.36679208389908791</c:v>
                </c:pt>
                <c:pt idx="218">
                  <c:v>0.36611932225118321</c:v>
                </c:pt>
                <c:pt idx="219">
                  <c:v>0.36543488940654945</c:v>
                </c:pt>
                <c:pt idx="220">
                  <c:v>0.36473849628547994</c:v>
                </c:pt>
                <c:pt idx="221">
                  <c:v>0.36402985194889881</c:v>
                </c:pt>
                <c:pt idx="222">
                  <c:v>0.36330866238918968</c:v>
                </c:pt>
                <c:pt idx="223">
                  <c:v>0.36257463283160174</c:v>
                </c:pt>
                <c:pt idx="224">
                  <c:v>0.36182746850138381</c:v>
                </c:pt>
                <c:pt idx="225">
                  <c:v>0.36106687462378473</c:v>
                </c:pt>
                <c:pt idx="226">
                  <c:v>0.36029254551109524</c:v>
                </c:pt>
                <c:pt idx="227">
                  <c:v>0.35950413182377244</c:v>
                </c:pt>
                <c:pt idx="228">
                  <c:v>0.35870127330931545</c:v>
                </c:pt>
                <c:pt idx="229">
                  <c:v>0.35788360971522315</c:v>
                </c:pt>
                <c:pt idx="230">
                  <c:v>0.35705078078899433</c:v>
                </c:pt>
                <c:pt idx="231">
                  <c:v>0.35620242561182286</c:v>
                </c:pt>
                <c:pt idx="232">
                  <c:v>0.35533818059968142</c:v>
                </c:pt>
                <c:pt idx="233">
                  <c:v>0.35445767969149078</c:v>
                </c:pt>
                <c:pt idx="234">
                  <c:v>0.35356051517898718</c:v>
                </c:pt>
                <c:pt idx="235">
                  <c:v>0.35264623770672288</c:v>
                </c:pt>
                <c:pt idx="236">
                  <c:v>0.3517143961085033</c:v>
                </c:pt>
                <c:pt idx="237">
                  <c:v>0.35076453921813344</c:v>
                </c:pt>
                <c:pt idx="238">
                  <c:v>0.34979621586941856</c:v>
                </c:pt>
                <c:pt idx="239">
                  <c:v>0.3488089748961638</c:v>
                </c:pt>
                <c:pt idx="240">
                  <c:v>0.34780236513217461</c:v>
                </c:pt>
                <c:pt idx="241">
                  <c:v>0.34677591550344145</c:v>
                </c:pt>
                <c:pt idx="242">
                  <c:v>0.34572907530469715</c:v>
                </c:pt>
                <c:pt idx="243">
                  <c:v>0.34466127392286022</c:v>
                </c:pt>
                <c:pt idx="244">
                  <c:v>0.34357194074484876</c:v>
                </c:pt>
                <c:pt idx="245">
                  <c:v>0.34246050515758142</c:v>
                </c:pt>
                <c:pt idx="246">
                  <c:v>0.34132639654797636</c:v>
                </c:pt>
                <c:pt idx="247">
                  <c:v>0.34016904430295203</c:v>
                </c:pt>
                <c:pt idx="248">
                  <c:v>0.33898787474558922</c:v>
                </c:pt>
                <c:pt idx="249">
                  <c:v>0.33778224373070753</c:v>
                </c:pt>
                <c:pt idx="250">
                  <c:v>0.33655143664486475</c:v>
                </c:pt>
                <c:pt idx="251">
                  <c:v>0.33529473455118886</c:v>
                </c:pt>
                <c:pt idx="252">
                  <c:v>0.33401141347443453</c:v>
                </c:pt>
                <c:pt idx="253">
                  <c:v>0.33270074817976397</c:v>
                </c:pt>
                <c:pt idx="254">
                  <c:v>0.33136201343233929</c:v>
                </c:pt>
                <c:pt idx="255">
                  <c:v>0.32999448399732245</c:v>
                </c:pt>
                <c:pt idx="256">
                  <c:v>0.32859740183961617</c:v>
                </c:pt>
                <c:pt idx="257">
                  <c:v>0.32716987772308659</c:v>
                </c:pt>
                <c:pt idx="258">
                  <c:v>0.32571098961134054</c:v>
                </c:pt>
                <c:pt idx="259">
                  <c:v>0.32421981546798495</c:v>
                </c:pt>
                <c:pt idx="260">
                  <c:v>0.32269543325662664</c:v>
                </c:pt>
                <c:pt idx="261">
                  <c:v>0.32113691975131725</c:v>
                </c:pt>
                <c:pt idx="262">
                  <c:v>0.31954334696788772</c:v>
                </c:pt>
                <c:pt idx="263">
                  <c:v>0.31791378039421808</c:v>
                </c:pt>
                <c:pt idx="264">
                  <c:v>0.31624716273508802</c:v>
                </c:pt>
                <c:pt idx="265">
                  <c:v>0.31454231391217768</c:v>
                </c:pt>
                <c:pt idx="266">
                  <c:v>0.31279804850877091</c:v>
                </c:pt>
                <c:pt idx="267">
                  <c:v>0.31101318110815185</c:v>
                </c:pt>
                <c:pt idx="268">
                  <c:v>0.30918652629360471</c:v>
                </c:pt>
                <c:pt idx="269">
                  <c:v>0.30731689864841361</c:v>
                </c:pt>
                <c:pt idx="270">
                  <c:v>0.30540311275586257</c:v>
                </c:pt>
                <c:pt idx="271">
                  <c:v>0.30344392073709042</c:v>
                </c:pt>
                <c:pt idx="272">
                  <c:v>0.30143782486465498</c:v>
                </c:pt>
                <c:pt idx="273">
                  <c:v>0.29938326494896855</c:v>
                </c:pt>
                <c:pt idx="274">
                  <c:v>0.2972786808004434</c:v>
                </c:pt>
                <c:pt idx="275">
                  <c:v>0.2951225122294921</c:v>
                </c:pt>
                <c:pt idx="276">
                  <c:v>0.29291319904652691</c:v>
                </c:pt>
                <c:pt idx="277">
                  <c:v>0.29064918106196036</c:v>
                </c:pt>
                <c:pt idx="278">
                  <c:v>0.28832888928590095</c:v>
                </c:pt>
                <c:pt idx="279">
                  <c:v>0.28595055232147076</c:v>
                </c:pt>
                <c:pt idx="280">
                  <c:v>0.2835121963648054</c:v>
                </c:pt>
                <c:pt idx="281">
                  <c:v>0.28101183674151459</c:v>
                </c:pt>
                <c:pt idx="282">
                  <c:v>0.27844748049632101</c:v>
                </c:pt>
                <c:pt idx="283">
                  <c:v>0.27581713260372509</c:v>
                </c:pt>
                <c:pt idx="284">
                  <c:v>0.27311879803822758</c:v>
                </c:pt>
                <c:pt idx="285">
                  <c:v>0.2703504817743288</c:v>
                </c:pt>
                <c:pt idx="286">
                  <c:v>0.2675100521026833</c:v>
                </c:pt>
                <c:pt idx="287">
                  <c:v>0.26459483057856054</c:v>
                </c:pt>
                <c:pt idx="288">
                  <c:v>0.26160200207338385</c:v>
                </c:pt>
                <c:pt idx="289">
                  <c:v>0.25852875145857662</c:v>
                </c:pt>
                <c:pt idx="290">
                  <c:v>0.25537226360556176</c:v>
                </c:pt>
                <c:pt idx="291">
                  <c:v>0.25212972067893108</c:v>
                </c:pt>
                <c:pt idx="292">
                  <c:v>0.24879829401594922</c:v>
                </c:pt>
                <c:pt idx="293">
                  <c:v>0.24537514847600361</c:v>
                </c:pt>
                <c:pt idx="294">
                  <c:v>0.24185736218443699</c:v>
                </c:pt>
                <c:pt idx="295">
                  <c:v>0.23824192653254717</c:v>
                </c:pt>
                <c:pt idx="296">
                  <c:v>0.23452582914058656</c:v>
                </c:pt>
                <c:pt idx="297">
                  <c:v>0.2307060576288075</c:v>
                </c:pt>
                <c:pt idx="298">
                  <c:v>0.22677959961746258</c:v>
                </c:pt>
                <c:pt idx="299">
                  <c:v>0.2227434427268041</c:v>
                </c:pt>
                <c:pt idx="300">
                  <c:v>0.21859457457708451</c:v>
                </c:pt>
                <c:pt idx="301">
                  <c:v>0.21432960633248516</c:v>
                </c:pt>
                <c:pt idx="302">
                  <c:v>0.20994364333290344</c:v>
                </c:pt>
                <c:pt idx="303">
                  <c:v>0.20543141446216565</c:v>
                </c:pt>
                <c:pt idx="304">
                  <c:v>0.20078764860409801</c:v>
                </c:pt>
                <c:pt idx="305">
                  <c:v>0.19600707464252676</c:v>
                </c:pt>
                <c:pt idx="306">
                  <c:v>0.19108442146127833</c:v>
                </c:pt>
                <c:pt idx="307">
                  <c:v>0.18601441794417889</c:v>
                </c:pt>
                <c:pt idx="308">
                  <c:v>0.18079179297505488</c:v>
                </c:pt>
                <c:pt idx="309">
                  <c:v>0.17541127543773236</c:v>
                </c:pt>
                <c:pt idx="310">
                  <c:v>0.16986759421603784</c:v>
                </c:pt>
                <c:pt idx="311">
                  <c:v>0.16415516242561223</c:v>
                </c:pt>
                <c:pt idx="312">
                  <c:v>0.15826713010935561</c:v>
                </c:pt>
                <c:pt idx="313">
                  <c:v>0.15219633154198264</c:v>
                </c:pt>
                <c:pt idx="314">
                  <c:v>0.14593560099820824</c:v>
                </c:pt>
                <c:pt idx="315">
                  <c:v>0.13947777275274698</c:v>
                </c:pt>
                <c:pt idx="316">
                  <c:v>0.1328156810803138</c:v>
                </c:pt>
                <c:pt idx="317">
                  <c:v>0.12594216025562333</c:v>
                </c:pt>
                <c:pt idx="318">
                  <c:v>0.11885004455339038</c:v>
                </c:pt>
                <c:pt idx="319">
                  <c:v>0.11153216824832973</c:v>
                </c:pt>
                <c:pt idx="320">
                  <c:v>0.10398136561515611</c:v>
                </c:pt>
                <c:pt idx="321">
                  <c:v>9.6189912021073076E-2</c:v>
                </c:pt>
                <c:pt idx="322">
                  <c:v>8.8147847203240176E-2</c:v>
                </c:pt>
                <c:pt idx="323">
                  <c:v>7.9844651991305249E-2</c:v>
                </c:pt>
                <c:pt idx="324">
                  <c:v>7.1269807214916561E-2</c:v>
                </c:pt>
                <c:pt idx="325">
                  <c:v>6.2412793703722318E-2</c:v>
                </c:pt>
                <c:pt idx="326">
                  <c:v>5.3263092287370445E-2</c:v>
                </c:pt>
                <c:pt idx="327">
                  <c:v>4.3810183795509328E-2</c:v>
                </c:pt>
                <c:pt idx="328">
                  <c:v>3.4043549057786934E-2</c:v>
                </c:pt>
                <c:pt idx="329">
                  <c:v>2.3952668903851615E-2</c:v>
                </c:pt>
                <c:pt idx="330">
                  <c:v>1.3527024163351303E-2</c:v>
                </c:pt>
                <c:pt idx="331">
                  <c:v>2.755434124374137E-3</c:v>
                </c:pt>
                <c:pt idx="332">
                  <c:v>-8.3759280912324569E-3</c:v>
                </c:pt>
                <c:pt idx="333">
                  <c:v>-1.9881550903180847E-2</c:v>
                </c:pt>
                <c:pt idx="334">
                  <c:v>-3.1775922731183751E-2</c:v>
                </c:pt>
                <c:pt idx="335">
                  <c:v>-4.4073531994953674E-2</c:v>
                </c:pt>
                <c:pt idx="336">
                  <c:v>-5.6788867114203265E-2</c:v>
                </c:pt>
                <c:pt idx="337">
                  <c:v>-6.993641650864503E-2</c:v>
                </c:pt>
                <c:pt idx="338">
                  <c:v>-8.3530668597991478E-2</c:v>
                </c:pt>
                <c:pt idx="339">
                  <c:v>-9.7586111801955255E-2</c:v>
                </c:pt>
                <c:pt idx="340">
                  <c:v>-0.11211723454024887</c:v>
                </c:pt>
                <c:pt idx="341">
                  <c:v>-0.12713906748785897</c:v>
                </c:pt>
                <c:pt idx="342">
                  <c:v>-0.14266881034086737</c:v>
                </c:pt>
                <c:pt idx="343">
                  <c:v>-0.15872420505063023</c:v>
                </c:pt>
                <c:pt idx="344">
                  <c:v>-0.17532299356850342</c:v>
                </c:pt>
                <c:pt idx="345">
                  <c:v>-0.19248291784584315</c:v>
                </c:pt>
                <c:pt idx="346">
                  <c:v>-0.21022171983400501</c:v>
                </c:pt>
                <c:pt idx="347">
                  <c:v>-0.22855714148434536</c:v>
                </c:pt>
                <c:pt idx="348">
                  <c:v>-0.24750692474821992</c:v>
                </c:pt>
                <c:pt idx="349">
                  <c:v>-0.26708881157698477</c:v>
                </c:pt>
                <c:pt idx="350">
                  <c:v>-0.28732054392199585</c:v>
                </c:pt>
                <c:pt idx="351">
                  <c:v>-0.30821941149806076</c:v>
                </c:pt>
                <c:pt idx="352">
                  <c:v>-0.32980089507379129</c:v>
                </c:pt>
                <c:pt idx="353">
                  <c:v>-0.35208002318125431</c:v>
                </c:pt>
                <c:pt idx="354">
                  <c:v>-0.37507182435251363</c:v>
                </c:pt>
                <c:pt idx="355">
                  <c:v>-0.39879132711963339</c:v>
                </c:pt>
                <c:pt idx="356">
                  <c:v>-0.42325356001467884</c:v>
                </c:pt>
                <c:pt idx="357">
                  <c:v>-0.44847355156971386</c:v>
                </c:pt>
                <c:pt idx="358">
                  <c:v>-0.47446633031680369</c:v>
                </c:pt>
                <c:pt idx="359">
                  <c:v>-0.50124692478801236</c:v>
                </c:pt>
                <c:pt idx="360">
                  <c:v>-0.52883036351540536</c:v>
                </c:pt>
                <c:pt idx="361">
                  <c:v>-0.55722811999013167</c:v>
                </c:pt>
                <c:pt idx="362">
                  <c:v>-0.5864374475396843</c:v>
                </c:pt>
                <c:pt idx="363">
                  <c:v>-0.61645204445064006</c:v>
                </c:pt>
                <c:pt idx="364">
                  <c:v>-0.64726560900957719</c:v>
                </c:pt>
                <c:pt idx="365">
                  <c:v>-0.67887183950307239</c:v>
                </c:pt>
                <c:pt idx="366">
                  <c:v>-0.71126443421770413</c:v>
                </c:pt>
                <c:pt idx="367">
                  <c:v>-0.74443709144004899</c:v>
                </c:pt>
                <c:pt idx="368">
                  <c:v>-0.77838350945668555</c:v>
                </c:pt>
                <c:pt idx="369">
                  <c:v>-0.81309738655419028</c:v>
                </c:pt>
                <c:pt idx="370">
                  <c:v>-0.84857242101914188</c:v>
                </c:pt>
                <c:pt idx="371">
                  <c:v>-0.88479278250331173</c:v>
                </c:pt>
                <c:pt idx="372">
                  <c:v>-0.92170452611925358</c:v>
                </c:pt>
                <c:pt idx="373">
                  <c:v>-0.9592441783447142</c:v>
                </c:pt>
                <c:pt idx="374">
                  <c:v>-0.99734826565744228</c:v>
                </c:pt>
                <c:pt idx="375">
                  <c:v>-1.0359533145351854</c:v>
                </c:pt>
                <c:pt idx="376">
                  <c:v>-1.074995851455691</c:v>
                </c:pt>
                <c:pt idx="377">
                  <c:v>-1.1144124028967073</c:v>
                </c:pt>
                <c:pt idx="378">
                  <c:v>-1.1541394953359816</c:v>
                </c:pt>
                <c:pt idx="379">
                  <c:v>-1.1941136552512615</c:v>
                </c:pt>
                <c:pt idx="380">
                  <c:v>-1.234271409120296</c:v>
                </c:pt>
                <c:pt idx="381">
                  <c:v>-1.2745362450494837</c:v>
                </c:pt>
                <c:pt idx="382">
                  <c:v>-1.3147794976598346</c:v>
                </c:pt>
                <c:pt idx="383">
                  <c:v>-1.3548594632010098</c:v>
                </c:pt>
                <c:pt idx="384">
                  <c:v>-1.3946344379226707</c:v>
                </c:pt>
                <c:pt idx="385">
                  <c:v>-1.4339627180744787</c:v>
                </c:pt>
                <c:pt idx="386">
                  <c:v>-1.4727025999060954</c:v>
                </c:pt>
                <c:pt idx="387">
                  <c:v>-1.5107123796671824</c:v>
                </c:pt>
                <c:pt idx="388">
                  <c:v>-1.5478503536074004</c:v>
                </c:pt>
                <c:pt idx="389">
                  <c:v>-1.5839748179764113</c:v>
                </c:pt>
                <c:pt idx="390">
                  <c:v>-1.6189440690238763</c:v>
                </c:pt>
                <c:pt idx="391">
                  <c:v>-1.652620228096795</c:v>
                </c:pt>
                <c:pt idx="392">
                  <c:v>-1.6848807169315207</c:v>
                </c:pt>
                <c:pt idx="393">
                  <c:v>-1.7156067823617438</c:v>
                </c:pt>
                <c:pt idx="394">
                  <c:v>-1.7446796712211563</c:v>
                </c:pt>
                <c:pt idx="395">
                  <c:v>-1.7719806303434482</c:v>
                </c:pt>
                <c:pt idx="396">
                  <c:v>-1.7973909065623119</c:v>
                </c:pt>
                <c:pt idx="397">
                  <c:v>-1.820791746711437</c:v>
                </c:pt>
                <c:pt idx="398">
                  <c:v>-1.8420643976245161</c:v>
                </c:pt>
                <c:pt idx="399">
                  <c:v>-1.8610901061352392</c:v>
                </c:pt>
                <c:pt idx="400">
                  <c:v>-1.8777501190772976</c:v>
                </c:pt>
                <c:pt idx="401">
                  <c:v>-1.8919553740987951</c:v>
                </c:pt>
                <c:pt idx="402">
                  <c:v>-1.9037355721054876</c:v>
                </c:pt>
                <c:pt idx="403">
                  <c:v>-1.9131501048175417</c:v>
                </c:pt>
                <c:pt idx="404">
                  <c:v>-1.9202583639551269</c:v>
                </c:pt>
                <c:pt idx="405">
                  <c:v>-1.9251197412384085</c:v>
                </c:pt>
                <c:pt idx="406">
                  <c:v>-1.9277936283875563</c:v>
                </c:pt>
                <c:pt idx="407">
                  <c:v>-1.928339417122737</c:v>
                </c:pt>
                <c:pt idx="408">
                  <c:v>-1.9268164991641199</c:v>
                </c:pt>
                <c:pt idx="409">
                  <c:v>-1.9232842662318703</c:v>
                </c:pt>
                <c:pt idx="410">
                  <c:v>-1.9178021100461586</c:v>
                </c:pt>
                <c:pt idx="411">
                  <c:v>-1.9104419927761886</c:v>
                </c:pt>
                <c:pt idx="412">
                  <c:v>-1.9013261583873202</c:v>
                </c:pt>
                <c:pt idx="413">
                  <c:v>-1.8905894212939462</c:v>
                </c:pt>
                <c:pt idx="414">
                  <c:v>-1.8783665959104652</c:v>
                </c:pt>
                <c:pt idx="415">
                  <c:v>-1.8647924966512703</c:v>
                </c:pt>
                <c:pt idx="416">
                  <c:v>-1.8500019379307586</c:v>
                </c:pt>
                <c:pt idx="417">
                  <c:v>-1.834129734163326</c:v>
                </c:pt>
                <c:pt idx="418">
                  <c:v>-1.8173106997633672</c:v>
                </c:pt>
                <c:pt idx="419">
                  <c:v>-1.7996796491452782</c:v>
                </c:pt>
                <c:pt idx="420">
                  <c:v>-1.7813713967234546</c:v>
                </c:pt>
                <c:pt idx="421">
                  <c:v>-1.7625119093279065</c:v>
                </c:pt>
                <c:pt idx="422">
                  <c:v>-1.7431917634510996</c:v>
                </c:pt>
                <c:pt idx="423">
                  <c:v>-1.7234926880011157</c:v>
                </c:pt>
                <c:pt idx="424">
                  <c:v>-1.7034964118860345</c:v>
                </c:pt>
                <c:pt idx="425">
                  <c:v>-1.6832846640139372</c:v>
                </c:pt>
                <c:pt idx="426">
                  <c:v>-1.6629391732929035</c:v>
                </c:pt>
                <c:pt idx="427">
                  <c:v>-1.6425416686310148</c:v>
                </c:pt>
                <c:pt idx="428">
                  <c:v>-1.6221738789363518</c:v>
                </c:pt>
                <c:pt idx="429">
                  <c:v>-1.6019175331169946</c:v>
                </c:pt>
                <c:pt idx="430">
                  <c:v>-1.5818543600810242</c:v>
                </c:pt>
                <c:pt idx="431">
                  <c:v>-1.5620568962515355</c:v>
                </c:pt>
                <c:pt idx="432">
                  <c:v>-1.5425609081116805</c:v>
                </c:pt>
                <c:pt idx="433">
                  <c:v>-1.5233929696596269</c:v>
                </c:pt>
                <c:pt idx="434">
                  <c:v>-1.5045796548935413</c:v>
                </c:pt>
                <c:pt idx="435">
                  <c:v>-1.4861475378115907</c:v>
                </c:pt>
                <c:pt idx="436">
                  <c:v>-1.4681231924119418</c:v>
                </c:pt>
                <c:pt idx="437">
                  <c:v>-1.4505331926927614</c:v>
                </c:pt>
                <c:pt idx="438">
                  <c:v>-1.433404112652217</c:v>
                </c:pt>
                <c:pt idx="439">
                  <c:v>-1.4167625262884751</c:v>
                </c:pt>
                <c:pt idx="440">
                  <c:v>-1.4006350075997025</c:v>
                </c:pt>
                <c:pt idx="441">
                  <c:v>-1.3850435571552075</c:v>
                </c:pt>
                <c:pt idx="442">
                  <c:v>-1.3699918818088594</c:v>
                </c:pt>
                <c:pt idx="443">
                  <c:v>-1.3554791149856693</c:v>
                </c:pt>
                <c:pt idx="444">
                  <c:v>-1.3415043901106474</c:v>
                </c:pt>
                <c:pt idx="445">
                  <c:v>-1.328066840608805</c:v>
                </c:pt>
                <c:pt idx="446">
                  <c:v>-1.3151655999051526</c:v>
                </c:pt>
                <c:pt idx="447">
                  <c:v>-1.3027998014247011</c:v>
                </c:pt>
                <c:pt idx="448">
                  <c:v>-1.2909685785924609</c:v>
                </c:pt>
                <c:pt idx="449">
                  <c:v>-1.2796710648334431</c:v>
                </c:pt>
                <c:pt idx="450">
                  <c:v>-1.2689063935726579</c:v>
                </c:pt>
                <c:pt idx="451">
                  <c:v>-1.2586722601803206</c:v>
                </c:pt>
                <c:pt idx="452">
                  <c:v>-1.2489606078074642</c:v>
                </c:pt>
                <c:pt idx="453">
                  <c:v>-1.2397619415503254</c:v>
                </c:pt>
                <c:pt idx="454">
                  <c:v>-1.2310667665051411</c:v>
                </c:pt>
                <c:pt idx="455">
                  <c:v>-1.2228655877681482</c:v>
                </c:pt>
                <c:pt idx="456">
                  <c:v>-1.2151489104355837</c:v>
                </c:pt>
                <c:pt idx="457">
                  <c:v>-1.207907239603685</c:v>
                </c:pt>
                <c:pt idx="458">
                  <c:v>-1.2011310803686883</c:v>
                </c:pt>
                <c:pt idx="459">
                  <c:v>-1.1948109378268312</c:v>
                </c:pt>
                <c:pt idx="460">
                  <c:v>-1.1889373170743505</c:v>
                </c:pt>
                <c:pt idx="461">
                  <c:v>-1.1835006250804367</c:v>
                </c:pt>
                <c:pt idx="462">
                  <c:v>-1.1784908763060951</c:v>
                </c:pt>
                <c:pt idx="463">
                  <c:v>-1.1738979870852837</c:v>
                </c:pt>
                <c:pt idx="464">
                  <c:v>-1.1697118737519621</c:v>
                </c:pt>
                <c:pt idx="465">
                  <c:v>-1.1659224526400886</c:v>
                </c:pt>
                <c:pt idx="466">
                  <c:v>-1.1625196400836217</c:v>
                </c:pt>
                <c:pt idx="467">
                  <c:v>-1.1594933524165203</c:v>
                </c:pt>
                <c:pt idx="468">
                  <c:v>-1.156833505972743</c:v>
                </c:pt>
                <c:pt idx="469">
                  <c:v>-1.1545300170862487</c:v>
                </c:pt>
                <c:pt idx="470">
                  <c:v>-1.1525728020909958</c:v>
                </c:pt>
                <c:pt idx="471">
                  <c:v>-1.1509522583863423</c:v>
                </c:pt>
                <c:pt idx="472">
                  <c:v>-1.1496607076332421</c:v>
                </c:pt>
                <c:pt idx="473">
                  <c:v>-1.1486909525580491</c:v>
                </c:pt>
                <c:pt idx="474">
                  <c:v>-1.1480357958871166</c:v>
                </c:pt>
                <c:pt idx="475">
                  <c:v>-1.1476880403467971</c:v>
                </c:pt>
                <c:pt idx="476">
                  <c:v>-1.147640488663445</c:v>
                </c:pt>
                <c:pt idx="477">
                  <c:v>-1.147885943563413</c:v>
                </c:pt>
                <c:pt idx="478">
                  <c:v>-1.1484172077730548</c:v>
                </c:pt>
                <c:pt idx="479">
                  <c:v>-1.1492270840187233</c:v>
                </c:pt>
                <c:pt idx="480">
                  <c:v>-1.1503083750267717</c:v>
                </c:pt>
                <c:pt idx="481">
                  <c:v>-1.1516539612958216</c:v>
                </c:pt>
                <c:pt idx="482">
                  <c:v>-1.153257034413554</c:v>
                </c:pt>
                <c:pt idx="483">
                  <c:v>-1.1551108637399223</c:v>
                </c:pt>
                <c:pt idx="484">
                  <c:v>-1.1572087186348743</c:v>
                </c:pt>
                <c:pt idx="485">
                  <c:v>-1.1595438684583634</c:v>
                </c:pt>
                <c:pt idx="486">
                  <c:v>-1.1621095825703365</c:v>
                </c:pt>
                <c:pt idx="487">
                  <c:v>-1.1648991303307481</c:v>
                </c:pt>
                <c:pt idx="488">
                  <c:v>-1.1679057810995443</c:v>
                </c:pt>
                <c:pt idx="489">
                  <c:v>-1.1711228042366804</c:v>
                </c:pt>
                <c:pt idx="490">
                  <c:v>-1.1745434691021017</c:v>
                </c:pt>
                <c:pt idx="491">
                  <c:v>-1.1781612948468108</c:v>
                </c:pt>
                <c:pt idx="492">
                  <c:v>-1.181970799785991</c:v>
                </c:pt>
                <c:pt idx="493">
                  <c:v>-1.185966752025881</c:v>
                </c:pt>
                <c:pt idx="494">
                  <c:v>-1.1901439196727124</c:v>
                </c:pt>
                <c:pt idx="495">
                  <c:v>-1.1944970708327232</c:v>
                </c:pt>
                <c:pt idx="496">
                  <c:v>-1.1990209736121451</c:v>
                </c:pt>
                <c:pt idx="497">
                  <c:v>-1.2037103961172169</c:v>
                </c:pt>
                <c:pt idx="498">
                  <c:v>-1.2085601064541689</c:v>
                </c:pt>
                <c:pt idx="499">
                  <c:v>-1.2135648727292407</c:v>
                </c:pt>
                <c:pt idx="500">
                  <c:v>-1.2187194630486631</c:v>
                </c:pt>
                <c:pt idx="501">
                  <c:v>-1.2240180741262527</c:v>
                </c:pt>
                <c:pt idx="502">
                  <c:v>-1.2294526171061282</c:v>
                </c:pt>
                <c:pt idx="503">
                  <c:v>-1.2350144317399949</c:v>
                </c:pt>
                <c:pt idx="504">
                  <c:v>-1.2406948577795494</c:v>
                </c:pt>
                <c:pt idx="505">
                  <c:v>-1.2464852349764963</c:v>
                </c:pt>
                <c:pt idx="506">
                  <c:v>-1.2523769030825325</c:v>
                </c:pt>
                <c:pt idx="507">
                  <c:v>-1.2583612018493631</c:v>
                </c:pt>
                <c:pt idx="508">
                  <c:v>-1.2644294710286847</c:v>
                </c:pt>
                <c:pt idx="509">
                  <c:v>-1.2705730503722017</c:v>
                </c:pt>
                <c:pt idx="510">
                  <c:v>-1.2767832796316114</c:v>
                </c:pt>
                <c:pt idx="511">
                  <c:v>-1.2830514525727754</c:v>
                </c:pt>
                <c:pt idx="512">
                  <c:v>-1.2893686790181729</c:v>
                </c:pt>
                <c:pt idx="513">
                  <c:v>-1.2957260228044498</c:v>
                </c:pt>
                <c:pt idx="514">
                  <c:v>-1.3021145477682425</c:v>
                </c:pt>
                <c:pt idx="515">
                  <c:v>-1.308525317746196</c:v>
                </c:pt>
                <c:pt idx="516">
                  <c:v>-1.3149493965749468</c:v>
                </c:pt>
                <c:pt idx="517">
                  <c:v>-1.3213778480911398</c:v>
                </c:pt>
                <c:pt idx="518">
                  <c:v>-1.3278017361314123</c:v>
                </c:pt>
                <c:pt idx="519">
                  <c:v>-1.3342121245324083</c:v>
                </c:pt>
                <c:pt idx="520">
                  <c:v>-1.3406000771307658</c:v>
                </c:pt>
                <c:pt idx="521">
                  <c:v>-1.346956327719135</c:v>
                </c:pt>
                <c:pt idx="522">
                  <c:v>-1.3532702899141853</c:v>
                </c:pt>
                <c:pt idx="523">
                  <c:v>-1.3595310472885997</c:v>
                </c:pt>
                <c:pt idx="524">
                  <c:v>-1.365727683415054</c:v>
                </c:pt>
                <c:pt idx="525">
                  <c:v>-1.3718492818662307</c:v>
                </c:pt>
                <c:pt idx="526">
                  <c:v>-1.3778849262148056</c:v>
                </c:pt>
                <c:pt idx="527">
                  <c:v>-1.3838237000334621</c:v>
                </c:pt>
                <c:pt idx="528">
                  <c:v>-1.3896546868948754</c:v>
                </c:pt>
                <c:pt idx="529">
                  <c:v>-1.3953669703717284</c:v>
                </c:pt>
                <c:pt idx="530">
                  <c:v>-1.4009496340366967</c:v>
                </c:pt>
                <c:pt idx="531">
                  <c:v>-1.4063919216052838</c:v>
                </c:pt>
                <c:pt idx="532">
                  <c:v>-1.4116837173642682</c:v>
                </c:pt>
                <c:pt idx="533">
                  <c:v>-1.416815065743255</c:v>
                </c:pt>
                <c:pt idx="534">
                  <c:v>-1.4217760111718427</c:v>
                </c:pt>
                <c:pt idx="535">
                  <c:v>-1.4265565980796371</c:v>
                </c:pt>
                <c:pt idx="536">
                  <c:v>-1.4311468708962369</c:v>
                </c:pt>
                <c:pt idx="537">
                  <c:v>-1.4355368740512475</c:v>
                </c:pt>
                <c:pt idx="538">
                  <c:v>-1.4397166519742677</c:v>
                </c:pt>
                <c:pt idx="539">
                  <c:v>-1.4436762490949027</c:v>
                </c:pt>
                <c:pt idx="540">
                  <c:v>-1.4474057098427517</c:v>
                </c:pt>
                <c:pt idx="541">
                  <c:v>-1.4508961664357729</c:v>
                </c:pt>
                <c:pt idx="542">
                  <c:v>-1.4541431022453322</c:v>
                </c:pt>
                <c:pt idx="543">
                  <c:v>-1.4571430884311543</c:v>
                </c:pt>
                <c:pt idx="544">
                  <c:v>-1.4598926961529597</c:v>
                </c:pt>
                <c:pt idx="545">
                  <c:v>-1.4623884965704714</c:v>
                </c:pt>
                <c:pt idx="546">
                  <c:v>-1.4646270608434104</c:v>
                </c:pt>
                <c:pt idx="547">
                  <c:v>-1.4666049601315008</c:v>
                </c:pt>
                <c:pt idx="548">
                  <c:v>-1.4683187655944625</c:v>
                </c:pt>
                <c:pt idx="549">
                  <c:v>-1.4697650483920188</c:v>
                </c:pt>
                <c:pt idx="550">
                  <c:v>-1.4709403796838911</c:v>
                </c:pt>
                <c:pt idx="551">
                  <c:v>-1.4718413940324684</c:v>
                </c:pt>
                <c:pt idx="552">
                  <c:v>-1.4724649796108009</c:v>
                </c:pt>
                <c:pt idx="553">
                  <c:v>-1.4728080879946071</c:v>
                </c:pt>
                <c:pt idx="554">
                  <c:v>-1.4728676707596022</c:v>
                </c:pt>
                <c:pt idx="555">
                  <c:v>-1.4726406794815059</c:v>
                </c:pt>
                <c:pt idx="556">
                  <c:v>-1.472124065736033</c:v>
                </c:pt>
                <c:pt idx="557">
                  <c:v>-1.4713147810989025</c:v>
                </c:pt>
                <c:pt idx="558">
                  <c:v>-1.4702097771458302</c:v>
                </c:pt>
                <c:pt idx="559">
                  <c:v>-1.4688060054525345</c:v>
                </c:pt>
                <c:pt idx="560">
                  <c:v>-1.4671004175947315</c:v>
                </c:pt>
                <c:pt idx="561">
                  <c:v>-1.4650911703397274</c:v>
                </c:pt>
                <c:pt idx="562">
                  <c:v>-1.4627812412211787</c:v>
                </c:pt>
                <c:pt idx="563">
                  <c:v>-1.4601748129643297</c:v>
                </c:pt>
                <c:pt idx="564">
                  <c:v>-1.4572760682944264</c:v>
                </c:pt>
                <c:pt idx="565">
                  <c:v>-1.4540891899367132</c:v>
                </c:pt>
                <c:pt idx="566">
                  <c:v>-1.4506183606164347</c:v>
                </c:pt>
                <c:pt idx="567">
                  <c:v>-1.4468677630588365</c:v>
                </c:pt>
                <c:pt idx="568">
                  <c:v>-1.442841579989163</c:v>
                </c:pt>
                <c:pt idx="569">
                  <c:v>-1.4385439941326594</c:v>
                </c:pt>
                <c:pt idx="570">
                  <c:v>-1.4339791882145712</c:v>
                </c:pt>
                <c:pt idx="571">
                  <c:v>-1.4291510771415457</c:v>
                </c:pt>
                <c:pt idx="572">
                  <c:v>-1.4240625045458466</c:v>
                </c:pt>
                <c:pt idx="573">
                  <c:v>-1.4187160462411383</c:v>
                </c:pt>
                <c:pt idx="574">
                  <c:v>-1.4131142780410881</c:v>
                </c:pt>
                <c:pt idx="575">
                  <c:v>-1.4072597757593615</c:v>
                </c:pt>
                <c:pt idx="576">
                  <c:v>-1.4011551152096244</c:v>
                </c:pt>
                <c:pt idx="577">
                  <c:v>-1.3948028722055432</c:v>
                </c:pt>
                <c:pt idx="578">
                  <c:v>-1.3882056225607831</c:v>
                </c:pt>
                <c:pt idx="579">
                  <c:v>-1.3813659420890103</c:v>
                </c:pt>
                <c:pt idx="580">
                  <c:v>-1.3742864066038907</c:v>
                </c:pt>
                <c:pt idx="581">
                  <c:v>-1.3669692876567412</c:v>
                </c:pt>
                <c:pt idx="582">
                  <c:v>-1.3594156397494817</c:v>
                </c:pt>
                <c:pt idx="583">
                  <c:v>-1.3516262131216827</c:v>
                </c:pt>
                <c:pt idx="584">
                  <c:v>-1.3436017580129143</c:v>
                </c:pt>
                <c:pt idx="585">
                  <c:v>-1.3353430246627478</c:v>
                </c:pt>
                <c:pt idx="586">
                  <c:v>-1.3268507633107529</c:v>
                </c:pt>
                <c:pt idx="587">
                  <c:v>-1.3181257241965016</c:v>
                </c:pt>
                <c:pt idx="588">
                  <c:v>-1.3091686575595629</c:v>
                </c:pt>
                <c:pt idx="589">
                  <c:v>-1.2999803136395085</c:v>
                </c:pt>
                <c:pt idx="590">
                  <c:v>-1.2905614426759078</c:v>
                </c:pt>
                <c:pt idx="591">
                  <c:v>-1.2809131035651236</c:v>
                </c:pt>
                <c:pt idx="592">
                  <c:v>-1.2710375898306792</c:v>
                </c:pt>
                <c:pt idx="593">
                  <c:v>-1.2609375036528923</c:v>
                </c:pt>
                <c:pt idx="594">
                  <c:v>-1.2506154472120758</c:v>
                </c:pt>
                <c:pt idx="595">
                  <c:v>-1.2400740226885485</c:v>
                </c:pt>
                <c:pt idx="596">
                  <c:v>-1.2293158322626232</c:v>
                </c:pt>
                <c:pt idx="597">
                  <c:v>-1.2183434781146181</c:v>
                </c:pt>
                <c:pt idx="598">
                  <c:v>-1.2071595624248461</c:v>
                </c:pt>
                <c:pt idx="599">
                  <c:v>-1.1957666873736255</c:v>
                </c:pt>
                <c:pt idx="600">
                  <c:v>-1.1841674551412698</c:v>
                </c:pt>
                <c:pt idx="601">
                  <c:v>-1.17236316312166</c:v>
                </c:pt>
                <c:pt idx="602">
                  <c:v>-1.1603498895629252</c:v>
                </c:pt>
                <c:pt idx="603">
                  <c:v>-1.148122407926762</c:v>
                </c:pt>
                <c:pt idx="604">
                  <c:v>-1.1356754916748633</c:v>
                </c:pt>
                <c:pt idx="605">
                  <c:v>-1.1230039142689254</c:v>
                </c:pt>
                <c:pt idx="606">
                  <c:v>-1.110102449170641</c:v>
                </c:pt>
                <c:pt idx="607">
                  <c:v>-1.0969658698417066</c:v>
                </c:pt>
                <c:pt idx="608">
                  <c:v>-1.0835889497438147</c:v>
                </c:pt>
                <c:pt idx="609">
                  <c:v>-1.0699664623386624</c:v>
                </c:pt>
                <c:pt idx="610">
                  <c:v>-1.0560931810879415</c:v>
                </c:pt>
                <c:pt idx="611">
                  <c:v>-1.0419638794533495</c:v>
                </c:pt>
                <c:pt idx="612">
                  <c:v>-1.0275733308965775</c:v>
                </c:pt>
                <c:pt idx="613">
                  <c:v>-1.0129163088793238</c:v>
                </c:pt>
                <c:pt idx="614">
                  <c:v>-0.99798758686328015</c:v>
                </c:pt>
                <c:pt idx="615">
                  <c:v>-0.98278193831014315</c:v>
                </c:pt>
                <c:pt idx="616">
                  <c:v>-0.96729413668160524</c:v>
                </c:pt>
                <c:pt idx="617">
                  <c:v>-0.95151895543936349</c:v>
                </c:pt>
                <c:pt idx="618">
                  <c:v>-0.93545116804511008</c:v>
                </c:pt>
                <c:pt idx="619">
                  <c:v>-0.91908554796054176</c:v>
                </c:pt>
                <c:pt idx="620">
                  <c:v>-0.90241686864735104</c:v>
                </c:pt>
                <c:pt idx="621">
                  <c:v>-0.8854376239630235</c:v>
                </c:pt>
                <c:pt idx="622">
                  <c:v>-0.86813118934819733</c:v>
                </c:pt>
                <c:pt idx="623">
                  <c:v>-0.85047866063930389</c:v>
                </c:pt>
                <c:pt idx="624">
                  <c:v>-0.83246113367276953</c:v>
                </c:pt>
                <c:pt idx="625">
                  <c:v>-0.81405970428502628</c:v>
                </c:pt>
                <c:pt idx="626">
                  <c:v>-0.79525546831250071</c:v>
                </c:pt>
                <c:pt idx="627">
                  <c:v>-0.77602952159162442</c:v>
                </c:pt>
                <c:pt idx="628">
                  <c:v>-0.75636295995882374</c:v>
                </c:pt>
                <c:pt idx="629">
                  <c:v>-0.73623687925053094</c:v>
                </c:pt>
                <c:pt idx="630">
                  <c:v>-0.71563237530317236</c:v>
                </c:pt>
                <c:pt idx="631">
                  <c:v>-0.69453054395317904</c:v>
                </c:pt>
                <c:pt idx="632">
                  <c:v>-0.67291248103697865</c:v>
                </c:pt>
                <c:pt idx="633">
                  <c:v>-0.65075928239100223</c:v>
                </c:pt>
                <c:pt idx="634">
                  <c:v>-0.62805204385167657</c:v>
                </c:pt>
                <c:pt idx="635">
                  <c:v>-0.60477186125543292</c:v>
                </c:pt>
                <c:pt idx="636">
                  <c:v>-0.58089983043869842</c:v>
                </c:pt>
                <c:pt idx="637">
                  <c:v>-0.55641704723790464</c:v>
                </c:pt>
                <c:pt idx="638">
                  <c:v>-0.53130460748947794</c:v>
                </c:pt>
                <c:pt idx="639">
                  <c:v>-0.50554360702985013</c:v>
                </c:pt>
                <c:pt idx="640">
                  <c:v>-0.47911514169544789</c:v>
                </c:pt>
                <c:pt idx="641">
                  <c:v>-0.45199872746359115</c:v>
                </c:pt>
                <c:pt idx="642">
                  <c:v>-0.4241675608751484</c:v>
                </c:pt>
                <c:pt idx="643">
                  <c:v>-0.39559325861188177</c:v>
                </c:pt>
                <c:pt idx="644">
                  <c:v>-0.3662474373555481</c:v>
                </c:pt>
                <c:pt idx="645">
                  <c:v>-0.33610171378790937</c:v>
                </c:pt>
                <c:pt idx="646">
                  <c:v>-0.30512770459072275</c:v>
                </c:pt>
                <c:pt idx="647">
                  <c:v>-0.27329702644574949</c:v>
                </c:pt>
                <c:pt idx="648">
                  <c:v>-0.24058129603474748</c:v>
                </c:pt>
                <c:pt idx="649">
                  <c:v>-0.20695213003947774</c:v>
                </c:pt>
                <c:pt idx="650">
                  <c:v>-0.17238114514169814</c:v>
                </c:pt>
                <c:pt idx="651">
                  <c:v>-0.1368399580231697</c:v>
                </c:pt>
                <c:pt idx="652">
                  <c:v>-0.10030018536565019</c:v>
                </c:pt>
                <c:pt idx="653">
                  <c:v>-6.2733443850901099E-2</c:v>
                </c:pt>
                <c:pt idx="654">
                  <c:v>-2.4111350160679543E-2</c:v>
                </c:pt>
                <c:pt idx="655">
                  <c:v>1.5594479023252894E-2</c:v>
                </c:pt>
                <c:pt idx="656">
                  <c:v>5.6412427019138511E-2</c:v>
                </c:pt>
                <c:pt idx="657">
                  <c:v>9.8370877145216237E-2</c:v>
                </c:pt>
                <c:pt idx="658">
                  <c:v>0.14149821271972834</c:v>
                </c:pt>
                <c:pt idx="659">
                  <c:v>0.18582281706091353</c:v>
                </c:pt>
                <c:pt idx="660">
                  <c:v>0.23137307348701439</c:v>
                </c:pt>
                <c:pt idx="661">
                  <c:v>0.27817843530954117</c:v>
                </c:pt>
                <c:pt idx="662">
                  <c:v>0.32627263581309462</c:v>
                </c:pt>
                <c:pt idx="663">
                  <c:v>0.37569047827554414</c:v>
                </c:pt>
                <c:pt idx="664">
                  <c:v>0.42646676597476235</c:v>
                </c:pt>
                <c:pt idx="665">
                  <c:v>0.47863630218861813</c:v>
                </c:pt>
                <c:pt idx="666">
                  <c:v>0.53223389019498446</c:v>
                </c:pt>
                <c:pt idx="667">
                  <c:v>0.58729433327173031</c:v>
                </c:pt>
                <c:pt idx="668">
                  <c:v>0.64385243469672782</c:v>
                </c:pt>
                <c:pt idx="669">
                  <c:v>0.70194299774784663</c:v>
                </c:pt>
                <c:pt idx="670">
                  <c:v>0.76160082570295917</c:v>
                </c:pt>
                <c:pt idx="671">
                  <c:v>0.82286072183993508</c:v>
                </c:pt>
                <c:pt idx="672">
                  <c:v>0.88575748943664601</c:v>
                </c:pt>
                <c:pt idx="673">
                  <c:v>0.95032593177096203</c:v>
                </c:pt>
                <c:pt idx="674">
                  <c:v>1.0166008521207546</c:v>
                </c:pt>
                <c:pt idx="675">
                  <c:v>1.0846170537638942</c:v>
                </c:pt>
                <c:pt idx="676">
                  <c:v>1.1544093399782525</c:v>
                </c:pt>
                <c:pt idx="677">
                  <c:v>1.2260125140416986</c:v>
                </c:pt>
                <c:pt idx="678">
                  <c:v>1.2994613792321057</c:v>
                </c:pt>
                <c:pt idx="679">
                  <c:v>1.3747907388273428</c:v>
                </c:pt>
                <c:pt idx="680">
                  <c:v>1.4520353961052821</c:v>
                </c:pt>
                <c:pt idx="681">
                  <c:v>1.5311395554734544</c:v>
                </c:pt>
                <c:pt idx="682">
                  <c:v>1.6116850258580397</c:v>
                </c:pt>
                <c:pt idx="683">
                  <c:v>1.6931630173148755</c:v>
                </c:pt>
                <c:pt idx="684">
                  <c:v>1.7750647398998034</c:v>
                </c:pt>
                <c:pt idx="685">
                  <c:v>1.8568814036686609</c:v>
                </c:pt>
                <c:pt idx="686">
                  <c:v>1.9381042186772892</c:v>
                </c:pt>
                <c:pt idx="687">
                  <c:v>2.0182243949815271</c:v>
                </c:pt>
                <c:pt idx="688">
                  <c:v>2.0967331426372144</c:v>
                </c:pt>
                <c:pt idx="689">
                  <c:v>2.1731216717001902</c:v>
                </c:pt>
                <c:pt idx="690">
                  <c:v>2.246881192226295</c:v>
                </c:pt>
                <c:pt idx="691">
                  <c:v>2.3175029142713663</c:v>
                </c:pt>
                <c:pt idx="692">
                  <c:v>2.3844780478912471</c:v>
                </c:pt>
                <c:pt idx="693">
                  <c:v>2.4472978031417734</c:v>
                </c:pt>
                <c:pt idx="694">
                  <c:v>2.5054533900787868</c:v>
                </c:pt>
                <c:pt idx="695">
                  <c:v>2.5584360187581261</c:v>
                </c:pt>
                <c:pt idx="696">
                  <c:v>2.605736899235632</c:v>
                </c:pt>
                <c:pt idx="697">
                  <c:v>2.6468472415671429</c:v>
                </c:pt>
                <c:pt idx="698">
                  <c:v>2.6812582558084985</c:v>
                </c:pt>
                <c:pt idx="699">
                  <c:v>2.7084611520155377</c:v>
                </c:pt>
                <c:pt idx="700">
                  <c:v>2.7279471402441011</c:v>
                </c:pt>
                <c:pt idx="701">
                  <c:v>2.7393697999707713</c:v>
                </c:pt>
                <c:pt idx="702">
                  <c:v>2.7430321883550981</c:v>
                </c:pt>
                <c:pt idx="703">
                  <c:v>2.739399731977378</c:v>
                </c:pt>
                <c:pt idx="704">
                  <c:v>2.728937857417904</c:v>
                </c:pt>
                <c:pt idx="705">
                  <c:v>2.71211199125697</c:v>
                </c:pt>
                <c:pt idx="706">
                  <c:v>2.6893875600748709</c:v>
                </c:pt>
                <c:pt idx="707">
                  <c:v>2.6612299904518992</c:v>
                </c:pt>
                <c:pt idx="708">
                  <c:v>2.6281047089683507</c:v>
                </c:pt>
                <c:pt idx="709">
                  <c:v>2.5904771422045192</c:v>
                </c:pt>
                <c:pt idx="710">
                  <c:v>2.5488127167406982</c:v>
                </c:pt>
                <c:pt idx="711">
                  <c:v>2.5035768591571821</c:v>
                </c:pt>
                <c:pt idx="712">
                  <c:v>2.4552349960342652</c:v>
                </c:pt>
                <c:pt idx="713">
                  <c:v>2.4042525539522419</c:v>
                </c:pt>
                <c:pt idx="714">
                  <c:v>2.3510949594914057</c:v>
                </c:pt>
                <c:pt idx="715">
                  <c:v>2.2962276392320518</c:v>
                </c:pt>
                <c:pt idx="716">
                  <c:v>2.2401160197544732</c:v>
                </c:pt>
                <c:pt idx="717">
                  <c:v>2.1832255276389647</c:v>
                </c:pt>
                <c:pt idx="718">
                  <c:v>2.1260215894658199</c:v>
                </c:pt>
                <c:pt idx="719">
                  <c:v>2.0689696318153339</c:v>
                </c:pt>
                <c:pt idx="720">
                  <c:v>2.0125350812677998</c:v>
                </c:pt>
                <c:pt idx="721">
                  <c:v>1.9571049715412514</c:v>
                </c:pt>
                <c:pt idx="722">
                  <c:v>1.9027527649046774</c:v>
                </c:pt>
                <c:pt idx="723">
                  <c:v>1.8494735307648058</c:v>
                </c:pt>
                <c:pt idx="724">
                  <c:v>1.7972623385283639</c:v>
                </c:pt>
                <c:pt idx="725">
                  <c:v>1.7461142576020803</c:v>
                </c:pt>
                <c:pt idx="726">
                  <c:v>1.6960243573926821</c:v>
                </c:pt>
                <c:pt idx="727">
                  <c:v>1.6469877073068973</c:v>
                </c:pt>
                <c:pt idx="728">
                  <c:v>1.5989993767514536</c:v>
                </c:pt>
                <c:pt idx="729">
                  <c:v>1.5520544351330798</c:v>
                </c:pt>
                <c:pt idx="730">
                  <c:v>1.5061479518585028</c:v>
                </c:pt>
                <c:pt idx="731">
                  <c:v>1.4612749963344507</c:v>
                </c:pt>
                <c:pt idx="732">
                  <c:v>1.4174306379676511</c:v>
                </c:pt>
                <c:pt idx="733">
                  <c:v>1.374609946164832</c:v>
                </c:pt>
                <c:pt idx="734">
                  <c:v>1.332807990332721</c:v>
                </c:pt>
                <c:pt idx="735">
                  <c:v>1.2920198398780469</c:v>
                </c:pt>
                <c:pt idx="736">
                  <c:v>1.2522405642075363</c:v>
                </c:pt>
                <c:pt idx="737">
                  <c:v>1.2134652327279174</c:v>
                </c:pt>
                <c:pt idx="738">
                  <c:v>1.1756889148459184</c:v>
                </c:pt>
                <c:pt idx="739">
                  <c:v>1.1389066799682668</c:v>
                </c:pt>
                <c:pt idx="740">
                  <c:v>1.1031135975016904</c:v>
                </c:pt>
                <c:pt idx="741">
                  <c:v>1.0683027017971525</c:v>
                </c:pt>
                <c:pt idx="742">
                  <c:v>1.0344588869825546</c:v>
                </c:pt>
                <c:pt idx="743">
                  <c:v>1.0015650121300357</c:v>
                </c:pt>
                <c:pt idx="744">
                  <c:v>0.96960393631173236</c:v>
                </c:pt>
                <c:pt idx="745">
                  <c:v>0.93855851859978245</c:v>
                </c:pt>
                <c:pt idx="746">
                  <c:v>0.90841161806632376</c:v>
                </c:pt>
                <c:pt idx="747">
                  <c:v>0.87914609378349384</c:v>
                </c:pt>
                <c:pt idx="748">
                  <c:v>0.85074480482342951</c:v>
                </c:pt>
                <c:pt idx="749">
                  <c:v>0.82319061025826967</c:v>
                </c:pt>
                <c:pt idx="750">
                  <c:v>0.79646636916015079</c:v>
                </c:pt>
                <c:pt idx="751">
                  <c:v>0.7705549406012111</c:v>
                </c:pt>
                <c:pt idx="752">
                  <c:v>0.74543918365358763</c:v>
                </c:pt>
                <c:pt idx="753">
                  <c:v>0.72110195738941862</c:v>
                </c:pt>
                <c:pt idx="754">
                  <c:v>0.69752612088084087</c:v>
                </c:pt>
                <c:pt idx="755">
                  <c:v>0.67469453319999295</c:v>
                </c:pt>
                <c:pt idx="756">
                  <c:v>0.65259005341901155</c:v>
                </c:pt>
                <c:pt idx="757">
                  <c:v>0.63119554061003458</c:v>
                </c:pt>
                <c:pt idx="758">
                  <c:v>0.61049385384519972</c:v>
                </c:pt>
                <c:pt idx="759">
                  <c:v>0.59046785219664455</c:v>
                </c:pt>
                <c:pt idx="760">
                  <c:v>0.57110039473650609</c:v>
                </c:pt>
                <c:pt idx="761">
                  <c:v>0.5523744082567057</c:v>
                </c:pt>
                <c:pt idx="762">
                  <c:v>0.53427309042829352</c:v>
                </c:pt>
                <c:pt idx="763">
                  <c:v>0.51677970664210382</c:v>
                </c:pt>
                <c:pt idx="764">
                  <c:v>0.49987752228897031</c:v>
                </c:pt>
                <c:pt idx="765">
                  <c:v>0.48354980275972675</c:v>
                </c:pt>
                <c:pt idx="766">
                  <c:v>0.46777981344520703</c:v>
                </c:pt>
                <c:pt idx="767">
                  <c:v>0.45255081973624489</c:v>
                </c:pt>
                <c:pt idx="768">
                  <c:v>0.43784608702367389</c:v>
                </c:pt>
                <c:pt idx="769">
                  <c:v>0.4236488806983284</c:v>
                </c:pt>
                <c:pt idx="770">
                  <c:v>0.40994246615104174</c:v>
                </c:pt>
                <c:pt idx="771">
                  <c:v>0.39671010877264801</c:v>
                </c:pt>
                <c:pt idx="772">
                  <c:v>0.38393507395398074</c:v>
                </c:pt>
                <c:pt idx="773">
                  <c:v>0.3716006270858741</c:v>
                </c:pt>
                <c:pt idx="774">
                  <c:v>0.3596900335591614</c:v>
                </c:pt>
                <c:pt idx="775">
                  <c:v>0.34818655876467702</c:v>
                </c:pt>
                <c:pt idx="776">
                  <c:v>0.33707346809325417</c:v>
                </c:pt>
                <c:pt idx="777">
                  <c:v>0.32633402693572727</c:v>
                </c:pt>
                <c:pt idx="778">
                  <c:v>0.31595150068292949</c:v>
                </c:pt>
                <c:pt idx="779">
                  <c:v>0.30590915472569524</c:v>
                </c:pt>
                <c:pt idx="780">
                  <c:v>0.29619025445485775</c:v>
                </c:pt>
                <c:pt idx="781">
                  <c:v>0.28677954561696684</c:v>
                </c:pt>
                <c:pt idx="782">
                  <c:v>0.2776676953814336</c:v>
                </c:pt>
                <c:pt idx="783">
                  <c:v>0.26884685127338548</c:v>
                </c:pt>
                <c:pt idx="784">
                  <c:v>0.26030916081794908</c:v>
                </c:pt>
                <c:pt idx="785">
                  <c:v>0.25204677154025168</c:v>
                </c:pt>
                <c:pt idx="786">
                  <c:v>0.24405183096542007</c:v>
                </c:pt>
                <c:pt idx="787">
                  <c:v>0.23631648661858157</c:v>
                </c:pt>
                <c:pt idx="788">
                  <c:v>0.22883288602486279</c:v>
                </c:pt>
                <c:pt idx="789">
                  <c:v>0.22159317670939119</c:v>
                </c:pt>
                <c:pt idx="790">
                  <c:v>0.21458950619729342</c:v>
                </c:pt>
                <c:pt idx="791">
                  <c:v>0.20781402201369675</c:v>
                </c:pt>
                <c:pt idx="792">
                  <c:v>0.20125887168372794</c:v>
                </c:pt>
                <c:pt idx="793">
                  <c:v>0.19491620273251434</c:v>
                </c:pt>
                <c:pt idx="794">
                  <c:v>0.18877816268518258</c:v>
                </c:pt>
                <c:pt idx="795">
                  <c:v>0.18283689906686001</c:v>
                </c:pt>
                <c:pt idx="796">
                  <c:v>0.17708455940267334</c:v>
                </c:pt>
                <c:pt idx="797">
                  <c:v>0.17151329121774983</c:v>
                </c:pt>
                <c:pt idx="798">
                  <c:v>0.16611524203721634</c:v>
                </c:pt>
                <c:pt idx="799">
                  <c:v>0.16088255938620008</c:v>
                </c:pt>
                <c:pt idx="800">
                  <c:v>0.15580739078982778</c:v>
                </c:pt>
                <c:pt idx="801">
                  <c:v>0.15088258130433754</c:v>
                </c:pt>
                <c:pt idx="802">
                  <c:v>0.14610376611041032</c:v>
                </c:pt>
                <c:pt idx="803">
                  <c:v>0.14146727791983807</c:v>
                </c:pt>
                <c:pt idx="804">
                  <c:v>0.1369694494444125</c:v>
                </c:pt>
                <c:pt idx="805">
                  <c:v>0.13260661339592594</c:v>
                </c:pt>
                <c:pt idx="806">
                  <c:v>0.1283751024861699</c:v>
                </c:pt>
                <c:pt idx="807">
                  <c:v>0.1242712494269366</c:v>
                </c:pt>
                <c:pt idx="808">
                  <c:v>0.12029138693001773</c:v>
                </c:pt>
                <c:pt idx="809">
                  <c:v>0.11643185720010027</c:v>
                </c:pt>
                <c:pt idx="810">
                  <c:v>0.1126890404134506</c:v>
                </c:pt>
                <c:pt idx="811">
                  <c:v>0.1090593262392307</c:v>
                </c:pt>
                <c:pt idx="812">
                  <c:v>0.10553910434660169</c:v>
                </c:pt>
                <c:pt idx="813">
                  <c:v>0.10212476440472548</c:v>
                </c:pt>
                <c:pt idx="814">
                  <c:v>9.8812696082763371E-2</c:v>
                </c:pt>
                <c:pt idx="815">
                  <c:v>9.5599289049876982E-2</c:v>
                </c:pt>
                <c:pt idx="816">
                  <c:v>9.2480932975227859E-2</c:v>
                </c:pt>
                <c:pt idx="817">
                  <c:v>8.9454013617740302E-2</c:v>
                </c:pt>
                <c:pt idx="818">
                  <c:v>8.6514901095388619E-2</c:v>
                </c:pt>
                <c:pt idx="819">
                  <c:v>8.3659961615910536E-2</c:v>
                </c:pt>
                <c:pt idx="820">
                  <c:v>8.0885561387043059E-2</c:v>
                </c:pt>
                <c:pt idx="821">
                  <c:v>7.8188375566679874E-2</c:v>
                </c:pt>
                <c:pt idx="822">
                  <c:v>7.5566315113340873E-2</c:v>
                </c:pt>
                <c:pt idx="823">
                  <c:v>7.301759993570231E-2</c:v>
                </c:pt>
                <c:pt idx="824">
                  <c:v>7.0540449942440284E-2</c:v>
                </c:pt>
                <c:pt idx="825">
                  <c:v>6.8133084516828923E-2</c:v>
                </c:pt>
                <c:pt idx="826">
                  <c:v>6.5793720940533262E-2</c:v>
                </c:pt>
                <c:pt idx="827">
                  <c:v>6.3520575969816126E-2</c:v>
                </c:pt>
                <c:pt idx="828">
                  <c:v>6.1311866360939937E-2</c:v>
                </c:pt>
                <c:pt idx="829">
                  <c:v>5.9165808870167841E-2</c:v>
                </c:pt>
                <c:pt idx="830">
                  <c:v>5.7080620253762357E-2</c:v>
                </c:pt>
                <c:pt idx="831">
                  <c:v>5.5054517267986505E-2</c:v>
                </c:pt>
                <c:pt idx="832">
                  <c:v>5.308571666910275E-2</c:v>
                </c:pt>
                <c:pt idx="833">
                  <c:v>5.117243515844163E-2</c:v>
                </c:pt>
                <c:pt idx="834">
                  <c:v>4.9312889217602768E-2</c:v>
                </c:pt>
                <c:pt idx="835">
                  <c:v>4.750529527325352E-2</c:v>
                </c:pt>
                <c:pt idx="836">
                  <c:v>4.5747869752061437E-2</c:v>
                </c:pt>
                <c:pt idx="837">
                  <c:v>4.403882908069378E-2</c:v>
                </c:pt>
                <c:pt idx="838">
                  <c:v>4.2376389685817965E-2</c:v>
                </c:pt>
                <c:pt idx="839">
                  <c:v>4.0758767994101275E-2</c:v>
                </c:pt>
                <c:pt idx="840">
                  <c:v>3.9184180432211245E-2</c:v>
                </c:pt>
                <c:pt idx="841">
                  <c:v>3.7650990202406087E-2</c:v>
                </c:pt>
                <c:pt idx="842">
                  <c:v>3.6158147609308341E-2</c:v>
                </c:pt>
                <c:pt idx="843">
                  <c:v>3.4704749733131292E-2</c:v>
                </c:pt>
                <c:pt idx="844">
                  <c:v>3.3289893654088479E-2</c:v>
                </c:pt>
                <c:pt idx="845">
                  <c:v>3.1912676452393332E-2</c:v>
                </c:pt>
                <c:pt idx="846">
                  <c:v>3.0572195208259292E-2</c:v>
                </c:pt>
                <c:pt idx="847">
                  <c:v>2.9267547001899756E-2</c:v>
                </c:pt>
                <c:pt idx="848">
                  <c:v>2.7997828913528221E-2</c:v>
                </c:pt>
                <c:pt idx="849">
                  <c:v>2.6762137524472054E-2</c:v>
                </c:pt>
                <c:pt idx="850">
                  <c:v>2.5559567420515416E-2</c:v>
                </c:pt>
                <c:pt idx="851">
                  <c:v>2.4389212688555994E-2</c:v>
                </c:pt>
                <c:pt idx="852">
                  <c:v>2.325016741549191E-2</c:v>
                </c:pt>
                <c:pt idx="853">
                  <c:v>2.2141525688221097E-2</c:v>
                </c:pt>
                <c:pt idx="854">
                  <c:v>2.1062381593641554E-2</c:v>
                </c:pt>
                <c:pt idx="855">
                  <c:v>2.0011829218651144E-2</c:v>
                </c:pt>
                <c:pt idx="856">
                  <c:v>1.8988962650148006E-2</c:v>
                </c:pt>
                <c:pt idx="857">
                  <c:v>1.7992874192051585E-2</c:v>
                </c:pt>
                <c:pt idx="858">
                  <c:v>1.70226490163684E-2</c:v>
                </c:pt>
                <c:pt idx="859">
                  <c:v>1.6077370512125998E-2</c:v>
                </c:pt>
                <c:pt idx="860">
                  <c:v>1.5156122068352776E-2</c:v>
                </c:pt>
                <c:pt idx="861">
                  <c:v>1.4258059088904521E-2</c:v>
                </c:pt>
                <c:pt idx="862">
                  <c:v>1.3382625036950663E-2</c:v>
                </c:pt>
                <c:pt idx="863">
                  <c:v>1.2529335390488398E-2</c:v>
                </c:pt>
                <c:pt idx="864">
                  <c:v>1.1697705627515265E-2</c:v>
                </c:pt>
                <c:pt idx="865">
                  <c:v>1.0887250970015114E-2</c:v>
                </c:pt>
                <c:pt idx="866">
                  <c:v>1.0097485615918732E-2</c:v>
                </c:pt>
                <c:pt idx="867">
                  <c:v>9.3279235071432477E-3</c:v>
                </c:pt>
                <c:pt idx="868">
                  <c:v>8.57807858560624E-3</c:v>
                </c:pt>
                <c:pt idx="869">
                  <c:v>7.8474647932246823E-3</c:v>
                </c:pt>
                <c:pt idx="870">
                  <c:v>7.1355960719158944E-3</c:v>
                </c:pt>
                <c:pt idx="871">
                  <c:v>6.4419863635972654E-3</c:v>
                </c:pt>
                <c:pt idx="872">
                  <c:v>5.7661496101861064E-3</c:v>
                </c:pt>
                <c:pt idx="873">
                  <c:v>5.1075989205638661E-3</c:v>
                </c:pt>
                <c:pt idx="874">
                  <c:v>4.4658440714700261E-3</c:v>
                </c:pt>
                <c:pt idx="875">
                  <c:v>3.8403940066078935E-3</c:v>
                </c:pt>
                <c:pt idx="876">
                  <c:v>3.2307576696812002E-3</c:v>
                </c:pt>
                <c:pt idx="877">
                  <c:v>2.6364440043933485E-3</c:v>
                </c:pt>
                <c:pt idx="878">
                  <c:v>2.0569619544482179E-3</c:v>
                </c:pt>
                <c:pt idx="879">
                  <c:v>1.491820463549124E-3</c:v>
                </c:pt>
                <c:pt idx="880">
                  <c:v>9.405284753997295E-4</c:v>
                </c:pt>
                <c:pt idx="881">
                  <c:v>4.0263168466276103E-4</c:v>
                </c:pt>
                <c:pt idx="882">
                  <c:v>-1.2217721016219082E-4</c:v>
                </c:pt>
                <c:pt idx="883">
                  <c:v>-6.3416875961678359E-4</c:v>
                </c:pt>
                <c:pt idx="884">
                  <c:v>-1.1336135142422151E-3</c:v>
                </c:pt>
                <c:pt idx="885">
                  <c:v>-1.6207820245800041E-3</c:v>
                </c:pt>
                <c:pt idx="886">
                  <c:v>-2.0959448411713658E-3</c:v>
                </c:pt>
                <c:pt idx="887">
                  <c:v>-2.559372514557871E-3</c:v>
                </c:pt>
                <c:pt idx="888">
                  <c:v>-3.0113355952808216E-3</c:v>
                </c:pt>
                <c:pt idx="889">
                  <c:v>-3.4521041998777664E-3</c:v>
                </c:pt>
                <c:pt idx="890">
                  <c:v>-3.8819467088704873E-3</c:v>
                </c:pt>
                <c:pt idx="891">
                  <c:v>-4.3011310687771694E-3</c:v>
                </c:pt>
                <c:pt idx="892">
                  <c:v>-4.7099252261157201E-3</c:v>
                </c:pt>
                <c:pt idx="893">
                  <c:v>-5.1085971274041856E-3</c:v>
                </c:pt>
                <c:pt idx="894">
                  <c:v>-5.4974147191605514E-3</c:v>
                </c:pt>
                <c:pt idx="895">
                  <c:v>-5.8766459479029157E-3</c:v>
                </c:pt>
                <c:pt idx="896">
                  <c:v>-6.2465587601492033E-3</c:v>
                </c:pt>
                <c:pt idx="897">
                  <c:v>-6.6074215731657532E-3</c:v>
                </c:pt>
                <c:pt idx="898">
                  <c:v>-6.9595046872118326E-3</c:v>
                </c:pt>
                <c:pt idx="899">
                  <c:v>-7.3030788732948802E-3</c:v>
                </c:pt>
                <c:pt idx="900">
                  <c:v>-7.6384149024225599E-3</c:v>
                </c:pt>
                <c:pt idx="901">
                  <c:v>-7.9657637583656956E-3</c:v>
                </c:pt>
                <c:pt idx="902">
                  <c:v>-8.285297275948374E-3</c:v>
                </c:pt>
                <c:pt idx="903">
                  <c:v>-8.5971675027583707E-3</c:v>
                </c:pt>
                <c:pt idx="904">
                  <c:v>-8.9015264863829408E-3</c:v>
                </c:pt>
                <c:pt idx="905">
                  <c:v>-9.1985260387764198E-3</c:v>
                </c:pt>
                <c:pt idx="906">
                  <c:v>-9.4883170293595404E-3</c:v>
                </c:pt>
                <c:pt idx="907">
                  <c:v>-9.77105009191989E-3</c:v>
                </c:pt>
                <c:pt idx="908">
                  <c:v>-1.004687586024503E-2</c:v>
                </c:pt>
                <c:pt idx="909">
                  <c:v>-1.0315944968122487E-2</c:v>
                </c:pt>
                <c:pt idx="910">
                  <c:v>-1.0578408049339759E-2</c:v>
                </c:pt>
                <c:pt idx="911">
                  <c:v>-1.0834415737684408E-2</c:v>
                </c:pt>
                <c:pt idx="912">
                  <c:v>-1.1084118666943891E-2</c:v>
                </c:pt>
                <c:pt idx="913">
                  <c:v>-1.1327668549368794E-2</c:v>
                </c:pt>
                <c:pt idx="914">
                  <c:v>-1.1565221411061324E-2</c:v>
                </c:pt>
                <c:pt idx="915">
                  <c:v>-1.1796934356587022E-2</c:v>
                </c:pt>
                <c:pt idx="916">
                  <c:v>-1.2022964490510969E-2</c:v>
                </c:pt>
                <c:pt idx="917">
                  <c:v>-1.2243468917398772E-2</c:v>
                </c:pt>
                <c:pt idx="918">
                  <c:v>-1.2458604741815441E-2</c:v>
                </c:pt>
                <c:pt idx="919">
                  <c:v>-1.2668529068326434E-2</c:v>
                </c:pt>
                <c:pt idx="920">
                  <c:v>-1.2873399001497128E-2</c:v>
                </c:pt>
                <c:pt idx="921">
                  <c:v>-1.3073360757019436E-2</c:v>
                </c:pt>
                <c:pt idx="922">
                  <c:v>-1.3268516995091602E-2</c:v>
                </c:pt>
                <c:pt idx="923">
                  <c:v>-1.3458959487038683E-2</c:v>
                </c:pt>
                <c:pt idx="924">
                  <c:v>-1.3644780004185677E-2</c:v>
                </c:pt>
                <c:pt idx="925">
                  <c:v>-1.3826070317857569E-2</c:v>
                </c:pt>
                <c:pt idx="926">
                  <c:v>-1.4002922199379129E-2</c:v>
                </c:pt>
                <c:pt idx="927">
                  <c:v>-1.41754274200755E-2</c:v>
                </c:pt>
                <c:pt idx="928">
                  <c:v>-1.4343677751271596E-2</c:v>
                </c:pt>
                <c:pt idx="929">
                  <c:v>-1.4507766245112092E-2</c:v>
                </c:pt>
                <c:pt idx="930">
                  <c:v>-1.4667791077019711E-2</c:v>
                </c:pt>
                <c:pt idx="931">
                  <c:v>-1.4823851703237292E-2</c:v>
                </c:pt>
                <c:pt idx="932">
                  <c:v>-1.4976047580007174E-2</c:v>
                </c:pt>
                <c:pt idx="933">
                  <c:v>-1.512447816357205E-2</c:v>
                </c:pt>
                <c:pt idx="934">
                  <c:v>-1.5269242910174396E-2</c:v>
                </c:pt>
                <c:pt idx="935">
                  <c:v>-1.5410441276056844E-2</c:v>
                </c:pt>
                <c:pt idx="936">
                  <c:v>-1.5548172717461877E-2</c:v>
                </c:pt>
                <c:pt idx="937">
                  <c:v>-1.56825362522502E-2</c:v>
                </c:pt>
                <c:pt idx="938">
                  <c:v>-1.5813629144754406E-2</c:v>
                </c:pt>
                <c:pt idx="939">
                  <c:v>-1.5941548220925271E-2</c:v>
                </c:pt>
                <c:pt idx="940">
                  <c:v>-1.6066390306713547E-2</c:v>
                </c:pt>
                <c:pt idx="941">
                  <c:v>-1.6188245886624729E-2</c:v>
                </c:pt>
                <c:pt idx="942">
                  <c:v>-1.6307180079383688E-2</c:v>
                </c:pt>
                <c:pt idx="943">
                  <c:v>-1.64232516622702E-2</c:v>
                </c:pt>
                <c:pt idx="944">
                  <c:v>-1.6536519412563913E-2</c:v>
                </c:pt>
                <c:pt idx="945">
                  <c:v>-1.6647041973574962E-2</c:v>
                </c:pt>
                <c:pt idx="946">
                  <c:v>-1.6754877452734913E-2</c:v>
                </c:pt>
                <c:pt idx="947">
                  <c:v>-1.6860083823505977E-2</c:v>
                </c:pt>
                <c:pt idx="948">
                  <c:v>-1.6962719059350154E-2</c:v>
                </c:pt>
                <c:pt idx="949">
                  <c:v>-1.7062841133729592E-2</c:v>
                </c:pt>
                <c:pt idx="950">
                  <c:v>-1.7160508020106286E-2</c:v>
                </c:pt>
                <c:pt idx="951">
                  <c:v>-1.7255777691942448E-2</c:v>
                </c:pt>
                <c:pt idx="952">
                  <c:v>-1.7348708122700073E-2</c:v>
                </c:pt>
                <c:pt idx="953">
                  <c:v>-1.7439357046745829E-2</c:v>
                </c:pt>
                <c:pt idx="954">
                  <c:v>-1.7527781242064663E-2</c:v>
                </c:pt>
                <c:pt idx="955">
                  <c:v>-1.7614037247546534E-2</c:v>
                </c:pt>
                <c:pt idx="956">
                  <c:v>-1.7698181602080979E-2</c:v>
                </c:pt>
                <c:pt idx="957">
                  <c:v>-1.7780270844557612E-2</c:v>
                </c:pt>
                <c:pt idx="958">
                  <c:v>-1.786036151386617E-2</c:v>
                </c:pt>
                <c:pt idx="959">
                  <c:v>-1.7938510148896275E-2</c:v>
                </c:pt>
                <c:pt idx="960">
                  <c:v>-1.8014773288537587E-2</c:v>
                </c:pt>
                <c:pt idx="961">
                  <c:v>-1.8089202600413627E-2</c:v>
                </c:pt>
                <c:pt idx="962">
                  <c:v>-1.8161830267083345E-2</c:v>
                </c:pt>
                <c:pt idx="963">
                  <c:v>-1.823268359983931E-2</c:v>
                </c:pt>
                <c:pt idx="964">
                  <c:v>-1.8301789909974352E-2</c:v>
                </c:pt>
                <c:pt idx="965">
                  <c:v>-1.836917650878097E-2</c:v>
                </c:pt>
                <c:pt idx="966">
                  <c:v>-1.8434870707552078E-2</c:v>
                </c:pt>
                <c:pt idx="967">
                  <c:v>-1.8498899817580312E-2</c:v>
                </c:pt>
                <c:pt idx="968">
                  <c:v>-1.8561291150158234E-2</c:v>
                </c:pt>
                <c:pt idx="969">
                  <c:v>-1.8622072141014495E-2</c:v>
                </c:pt>
                <c:pt idx="970">
                  <c:v>-1.8681270723620851E-2</c:v>
                </c:pt>
                <c:pt idx="971">
                  <c:v>-1.8738914955884908E-2</c:v>
                </c:pt>
                <c:pt idx="972">
                  <c:v>-1.8795032895714311E-2</c:v>
                </c:pt>
                <c:pt idx="973">
                  <c:v>-1.8849652601016478E-2</c:v>
                </c:pt>
                <c:pt idx="974">
                  <c:v>-1.8902802129699307E-2</c:v>
                </c:pt>
                <c:pt idx="975">
                  <c:v>-1.8954509539670216E-2</c:v>
                </c:pt>
                <c:pt idx="976">
                  <c:v>-1.9004802888836905E-2</c:v>
                </c:pt>
                <c:pt idx="977">
                  <c:v>-1.9053710467046184E-2</c:v>
                </c:pt>
                <c:pt idx="978">
                  <c:v>-1.9101261491901493E-2</c:v>
                </c:pt>
                <c:pt idx="979">
                  <c:v>-1.9147485412945812E-2</c:v>
                </c:pt>
                <c:pt idx="980">
                  <c:v>-1.9192411679721761E-2</c:v>
                </c:pt>
                <c:pt idx="981">
                  <c:v>-1.9236068437120481E-2</c:v>
                </c:pt>
                <c:pt idx="982">
                  <c:v>-1.9278478611425925E-2</c:v>
                </c:pt>
                <c:pt idx="983">
                  <c:v>-1.9319663824270087E-2</c:v>
                </c:pt>
                <c:pt idx="984">
                  <c:v>-1.9359645697285294E-2</c:v>
                </c:pt>
                <c:pt idx="985">
                  <c:v>-1.9398446619944654E-2</c:v>
                </c:pt>
                <c:pt idx="986">
                  <c:v>-1.9436092053085649E-2</c:v>
                </c:pt>
                <c:pt idx="987">
                  <c:v>-1.9472608225386864E-2</c:v>
                </c:pt>
                <c:pt idx="988">
                  <c:v>-1.9508021365527119E-2</c:v>
                </c:pt>
                <c:pt idx="989">
                  <c:v>-1.954235770218473E-2</c:v>
                </c:pt>
                <c:pt idx="990">
                  <c:v>-1.9575643464038377E-2</c:v>
                </c:pt>
                <c:pt idx="991">
                  <c:v>-1.9607904879766658E-2</c:v>
                </c:pt>
                <c:pt idx="992">
                  <c:v>-1.9639168178048165E-2</c:v>
                </c:pt>
                <c:pt idx="993">
                  <c:v>-1.9669459924325328E-2</c:v>
                </c:pt>
                <c:pt idx="994">
                  <c:v>-1.9698808031096207E-2</c:v>
                </c:pt>
                <c:pt idx="995">
                  <c:v>-1.9727240747622478E-2</c:v>
                </c:pt>
                <c:pt idx="996">
                  <c:v>-1.9754786323165976E-2</c:v>
                </c:pt>
                <c:pt idx="997">
                  <c:v>-1.9781473006988494E-2</c:v>
                </c:pt>
                <c:pt idx="998">
                  <c:v>-1.9807329048351936E-2</c:v>
                </c:pt>
                <c:pt idx="999">
                  <c:v>-1.9832382696517964E-2</c:v>
                </c:pt>
                <c:pt idx="1000">
                  <c:v>-1.9856662200748613E-2</c:v>
                </c:pt>
                <c:pt idx="1001">
                  <c:v>-1.9880191777422375E-2</c:v>
                </c:pt>
                <c:pt idx="1002">
                  <c:v>-1.9902979511385345E-2</c:v>
                </c:pt>
                <c:pt idx="1003">
                  <c:v>-1.9925029454600524E-2</c:v>
                </c:pt>
                <c:pt idx="1004">
                  <c:v>-1.9946345659030862E-2</c:v>
                </c:pt>
                <c:pt idx="1005">
                  <c:v>-1.9966932176639286E-2</c:v>
                </c:pt>
                <c:pt idx="1006">
                  <c:v>-1.9986793059388754E-2</c:v>
                </c:pt>
                <c:pt idx="1007">
                  <c:v>-2.0005932359242258E-2</c:v>
                </c:pt>
                <c:pt idx="1008">
                  <c:v>-2.0024354128162624E-2</c:v>
                </c:pt>
                <c:pt idx="1009">
                  <c:v>-2.0042065119689763E-2</c:v>
                </c:pt>
                <c:pt idx="1010">
                  <c:v>-2.0059082893671316E-2</c:v>
                </c:pt>
                <c:pt idx="1011">
                  <c:v>-2.0075426986249402E-2</c:v>
                </c:pt>
                <c:pt idx="1012">
                  <c:v>-2.0091114032437199E-2</c:v>
                </c:pt>
                <c:pt idx="1013">
                  <c:v>-2.0106159941965282E-2</c:v>
                </c:pt>
                <c:pt idx="1014">
                  <c:v>-2.0120580624564646E-2</c:v>
                </c:pt>
                <c:pt idx="1015">
                  <c:v>-2.0134391989966076E-2</c:v>
                </c:pt>
                <c:pt idx="1016">
                  <c:v>-2.0147609947900203E-2</c:v>
                </c:pt>
                <c:pt idx="1017">
                  <c:v>-2.0160249019305625E-2</c:v>
                </c:pt>
                <c:pt idx="1018">
                  <c:v>-2.0172318169951863E-2</c:v>
                </c:pt>
                <c:pt idx="1019">
                  <c:v>-2.0183824976816041E-2</c:v>
                </c:pt>
                <c:pt idx="1020">
                  <c:v>-2.0194777016875418E-2</c:v>
                </c:pt>
                <c:pt idx="1021">
                  <c:v>-2.0205181412593406E-2</c:v>
                </c:pt>
                <c:pt idx="1022">
                  <c:v>-2.0215043468378813E-2</c:v>
                </c:pt>
                <c:pt idx="1023">
                  <c:v>-2.0224368034126514E-2</c:v>
                </c:pt>
                <c:pt idx="1024">
                  <c:v>-2.0233159959731538E-2</c:v>
                </c:pt>
                <c:pt idx="1025">
                  <c:v>-2.0241424089517915E-2</c:v>
                </c:pt>
                <c:pt idx="1026">
                  <c:v>-2.0249165245526564E-2</c:v>
                </c:pt>
                <c:pt idx="1027">
                  <c:v>-2.0256388244227527E-2</c:v>
                </c:pt>
                <c:pt idx="1028">
                  <c:v>-2.0263097902090715E-2</c:v>
                </c:pt>
                <c:pt idx="1029">
                  <c:v>-2.0269299035586004E-2</c:v>
                </c:pt>
                <c:pt idx="1030">
                  <c:v>-2.0274996461183595E-2</c:v>
                </c:pt>
                <c:pt idx="1031">
                  <c:v>-2.0280194743118762E-2</c:v>
                </c:pt>
                <c:pt idx="1032">
                  <c:v>-2.0284897436688355E-2</c:v>
                </c:pt>
                <c:pt idx="1033">
                  <c:v>-2.0289107306600759E-2</c:v>
                </c:pt>
                <c:pt idx="1034">
                  <c:v>-2.0292824964149612E-2</c:v>
                </c:pt>
                <c:pt idx="1035">
                  <c:v>-2.0296050482274945E-2</c:v>
                </c:pt>
                <c:pt idx="1036">
                  <c:v>-2.0298783933916532E-2</c:v>
                </c:pt>
                <c:pt idx="1037">
                  <c:v>-2.0301025392014421E-2</c:v>
                </c:pt>
                <c:pt idx="1038">
                  <c:v>-2.0302774929508376E-2</c:v>
                </c:pt>
                <c:pt idx="1039">
                  <c:v>-2.0304032619338445E-2</c:v>
                </c:pt>
                <c:pt idx="1040">
                  <c:v>-2.0304798534444619E-2</c:v>
                </c:pt>
                <c:pt idx="1041">
                  <c:v>-2.0305073228994091E-2</c:v>
                </c:pt>
                <c:pt idx="1042">
                  <c:v>-2.0304859182064209E-2</c:v>
                </c:pt>
                <c:pt idx="1043">
                  <c:v>-2.030415935395968E-2</c:v>
                </c:pt>
                <c:pt idx="1044">
                  <c:v>-2.0302976704985289E-2</c:v>
                </c:pt>
                <c:pt idx="1045">
                  <c:v>-2.0301314195445744E-2</c:v>
                </c:pt>
                <c:pt idx="1046">
                  <c:v>-2.029917478564576E-2</c:v>
                </c:pt>
                <c:pt idx="1047">
                  <c:v>-2.0296561435890037E-2</c:v>
                </c:pt>
                <c:pt idx="1048">
                  <c:v>-2.0293477106483368E-2</c:v>
                </c:pt>
                <c:pt idx="1049">
                  <c:v>-2.0289924327896725E-2</c:v>
                </c:pt>
                <c:pt idx="1050">
                  <c:v>-2.0285903911266053E-2</c:v>
                </c:pt>
                <c:pt idx="1051">
                  <c:v>-2.0281417159320175E-2</c:v>
                </c:pt>
                <c:pt idx="1052">
                  <c:v>-2.0276469060493064E-2</c:v>
                </c:pt>
                <c:pt idx="1053">
                  <c:v>-2.0271065524645374E-2</c:v>
                </c:pt>
                <c:pt idx="1054">
                  <c:v>-2.0265212461637556E-2</c:v>
                </c:pt>
                <c:pt idx="1055">
                  <c:v>-2.0258915781330052E-2</c:v>
                </c:pt>
                <c:pt idx="1056">
                  <c:v>-2.0252181393583379E-2</c:v>
                </c:pt>
                <c:pt idx="1057">
                  <c:v>-2.0245015158493196E-2</c:v>
                </c:pt>
                <c:pt idx="1058">
                  <c:v>-2.0237422737095806E-2</c:v>
                </c:pt>
                <c:pt idx="1059">
                  <c:v>-2.0229409740662514E-2</c:v>
                </c:pt>
                <c:pt idx="1060">
                  <c:v>-2.0220981780464622E-2</c:v>
                </c:pt>
                <c:pt idx="1061">
                  <c:v>-2.0212145220378442E-2</c:v>
                </c:pt>
                <c:pt idx="1062">
                  <c:v>-2.020290943469933E-2</c:v>
                </c:pt>
                <c:pt idx="1063">
                  <c:v>-2.0193284550327917E-2</c:v>
                </c:pt>
                <c:pt idx="1064">
                  <c:v>-2.0183280694164363E-2</c:v>
                </c:pt>
                <c:pt idx="1065">
                  <c:v>-2.0172907712268585E-2</c:v>
                </c:pt>
                <c:pt idx="1066">
                  <c:v>-2.0162174327338543E-2</c:v>
                </c:pt>
                <c:pt idx="1067">
                  <c:v>-2.0151088981231566E-2</c:v>
                </c:pt>
                <c:pt idx="1068">
                  <c:v>-2.0139660115804821E-2</c:v>
                </c:pt>
                <c:pt idx="1069">
                  <c:v>-2.0127896172915855E-2</c:v>
                </c:pt>
                <c:pt idx="1070">
                  <c:v>-2.0115805594421839E-2</c:v>
                </c:pt>
                <c:pt idx="1071">
                  <c:v>-2.0103397239001675E-2</c:v>
                </c:pt>
                <c:pt idx="1072">
                  <c:v>-2.0090681632619799E-2</c:v>
                </c:pt>
                <c:pt idx="1073">
                  <c:v>-2.0077669721531407E-2</c:v>
                </c:pt>
                <c:pt idx="1074">
                  <c:v>-2.0064372465869101E-2</c:v>
                </c:pt>
                <c:pt idx="1075">
                  <c:v>-2.0050800829234522E-2</c:v>
                </c:pt>
                <c:pt idx="1076">
                  <c:v>-2.0036965775229287E-2</c:v>
                </c:pt>
                <c:pt idx="1077">
                  <c:v>-2.0022878267455402E-2</c:v>
                </c:pt>
                <c:pt idx="1078">
                  <c:v>-2.0008549269514488E-2</c:v>
                </c:pt>
                <c:pt idx="1079">
                  <c:v>-1.9993989745008319E-2</c:v>
                </c:pt>
                <c:pt idx="1080">
                  <c:v>-1.9979210657538667E-2</c:v>
                </c:pt>
                <c:pt idx="1081">
                  <c:v>-1.9964222031684624E-2</c:v>
                </c:pt>
                <c:pt idx="1082">
                  <c:v>-1.9949030135935405E-2</c:v>
                </c:pt>
                <c:pt idx="1083">
                  <c:v>-1.9933640299757277E-2</c:v>
                </c:pt>
                <c:pt idx="1084">
                  <c:v>-1.99180578526169E-2</c:v>
                </c:pt>
                <c:pt idx="1085">
                  <c:v>-1.9902288123980674E-2</c:v>
                </c:pt>
                <c:pt idx="1086">
                  <c:v>-1.9886336443315066E-2</c:v>
                </c:pt>
                <c:pt idx="1087">
                  <c:v>-1.9870208140086543E-2</c:v>
                </c:pt>
                <c:pt idx="1088">
                  <c:v>-1.9853908543761629E-2</c:v>
                </c:pt>
                <c:pt idx="1089">
                  <c:v>-1.9837443212103865E-2</c:v>
                </c:pt>
                <c:pt idx="1090">
                  <c:v>-1.9820818616065008E-2</c:v>
                </c:pt>
                <c:pt idx="1091">
                  <c:v>-1.9804041088443212E-2</c:v>
                </c:pt>
                <c:pt idx="1092">
                  <c:v>-1.9787115496233798E-2</c:v>
                </c:pt>
                <c:pt idx="1093">
                  <c:v>-1.9770046339981188E-2</c:v>
                </c:pt>
                <c:pt idx="1094">
                  <c:v>-1.9752838120230005E-2</c:v>
                </c:pt>
                <c:pt idx="1095">
                  <c:v>-1.9735495337524674E-2</c:v>
                </c:pt>
                <c:pt idx="1096">
                  <c:v>-1.9718022492409962E-2</c:v>
                </c:pt>
                <c:pt idx="1097">
                  <c:v>-1.9700423685050341E-2</c:v>
                </c:pt>
                <c:pt idx="1098">
                  <c:v>-1.9682701414091466E-2</c:v>
                </c:pt>
                <c:pt idx="1099">
                  <c:v>-1.9664857777798792E-2</c:v>
                </c:pt>
                <c:pt idx="1100">
                  <c:v>-1.9646894874438079E-2</c:v>
                </c:pt>
                <c:pt idx="1101">
                  <c:v>-1.9628815271158395E-2</c:v>
                </c:pt>
                <c:pt idx="1102">
                  <c:v>-1.9610623410643079E-2</c:v>
                </c:pt>
                <c:pt idx="1103">
                  <c:v>-1.9592324204458913E-2</c:v>
                </c:pt>
                <c:pt idx="1104">
                  <c:v>-1.9573922564172855E-2</c:v>
                </c:pt>
                <c:pt idx="1105">
                  <c:v>-1.9555423474954224E-2</c:v>
                </c:pt>
                <c:pt idx="1106">
                  <c:v>-1.9536832216383547E-2</c:v>
                </c:pt>
                <c:pt idx="1107">
                  <c:v>-1.9518154141643509E-2</c:v>
                </c:pt>
                <c:pt idx="1108">
                  <c:v>-1.9499394603917173E-2</c:v>
                </c:pt>
                <c:pt idx="1109">
                  <c:v>-1.948055895638744E-2</c:v>
                </c:pt>
                <c:pt idx="1110">
                  <c:v>-1.94616525522373E-2</c:v>
                </c:pt>
                <c:pt idx="1111">
                  <c:v>-1.9442681099280767E-2</c:v>
                </c:pt>
                <c:pt idx="1112">
                  <c:v>-1.9423651723856076E-2</c:v>
                </c:pt>
                <c:pt idx="1113">
                  <c:v>-1.9404571882939873E-2</c:v>
                </c:pt>
                <c:pt idx="1114">
                  <c:v>-1.9385448937536978E-2</c:v>
                </c:pt>
                <c:pt idx="1115">
                  <c:v>-1.9366290224659459E-2</c:v>
                </c:pt>
                <c:pt idx="1116">
                  <c:v>-1.9347103081319608E-2</c:v>
                </c:pt>
                <c:pt idx="1117">
                  <c:v>-1.932789484452949E-2</c:v>
                </c:pt>
                <c:pt idx="1118">
                  <c:v>-1.9308672851301195E-2</c:v>
                </c:pt>
                <c:pt idx="1119">
                  <c:v>-1.9289444438646774E-2</c:v>
                </c:pt>
                <c:pt idx="1120">
                  <c:v>-1.9270216943578465E-2</c:v>
                </c:pt>
                <c:pt idx="1121">
                  <c:v>-1.9250998373717059E-2</c:v>
                </c:pt>
                <c:pt idx="1122">
                  <c:v>-1.9231799419118942E-2</c:v>
                </c:pt>
                <c:pt idx="1123">
                  <c:v>-1.9212631440449129E-2</c:v>
                </c:pt>
                <c:pt idx="1124">
                  <c:v>-1.9193505798372743E-2</c:v>
                </c:pt>
                <c:pt idx="1125">
                  <c:v>-1.917443385355494E-2</c:v>
                </c:pt>
                <c:pt idx="1126">
                  <c:v>-1.9155426966660696E-2</c:v>
                </c:pt>
                <c:pt idx="1127">
                  <c:v>-1.9136496498355242E-2</c:v>
                </c:pt>
                <c:pt idx="1128">
                  <c:v>-1.911765380930356E-2</c:v>
                </c:pt>
                <c:pt idx="1129">
                  <c:v>-1.9098910324650428E-2</c:v>
                </c:pt>
                <c:pt idx="1130">
                  <c:v>-1.9080277727458607E-2</c:v>
                </c:pt>
                <c:pt idx="1131">
                  <c:v>-1.9061767816031864E-2</c:v>
                </c:pt>
                <c:pt idx="1132">
                  <c:v>-1.9043392591719277E-2</c:v>
                </c:pt>
                <c:pt idx="1133">
                  <c:v>-1.9025164106631104E-2</c:v>
                </c:pt>
                <c:pt idx="1134">
                  <c:v>-1.9007094412877689E-2</c:v>
                </c:pt>
                <c:pt idx="1135">
                  <c:v>-1.8989195562569429E-2</c:v>
                </c:pt>
                <c:pt idx="1136">
                  <c:v>-1.897147960781654E-2</c:v>
                </c:pt>
                <c:pt idx="1137">
                  <c:v>-1.8953958580366276E-2</c:v>
                </c:pt>
                <c:pt idx="1138">
                  <c:v>-1.8936644430513381E-2</c:v>
                </c:pt>
                <c:pt idx="1139">
                  <c:v>-1.8919549088189155E-2</c:v>
                </c:pt>
                <c:pt idx="1140">
                  <c:v>-1.8902684483325279E-2</c:v>
                </c:pt>
                <c:pt idx="1141">
                  <c:v>-1.8886061434644007E-2</c:v>
                </c:pt>
                <c:pt idx="1142">
                  <c:v>-1.8869686316031045E-2</c:v>
                </c:pt>
                <c:pt idx="1143">
                  <c:v>-1.8853564390162687E-2</c:v>
                </c:pt>
                <c:pt idx="1144">
                  <c:v>-1.8837700919715386E-2</c:v>
                </c:pt>
                <c:pt idx="1145">
                  <c:v>-1.8822101054376605E-2</c:v>
                </c:pt>
                <c:pt idx="1146">
                  <c:v>-1.8806769491877831E-2</c:v>
                </c:pt>
                <c:pt idx="1147">
                  <c:v>-1.8791710816961828E-2</c:v>
                </c:pt>
                <c:pt idx="1148">
                  <c:v>-1.8776929614371121E-2</c:v>
                </c:pt>
                <c:pt idx="1149">
                  <c:v>-1.8762430468848332E-2</c:v>
                </c:pt>
                <c:pt idx="1150">
                  <c:v>-1.8748217965136059E-2</c:v>
                </c:pt>
                <c:pt idx="1151">
                  <c:v>-1.8734295801528026E-2</c:v>
                </c:pt>
                <c:pt idx="1152">
                  <c:v>-1.8720664130521904E-2</c:v>
                </c:pt>
                <c:pt idx="1153">
                  <c:v>-1.870732217063769E-2</c:v>
                </c:pt>
                <c:pt idx="1154">
                  <c:v>-1.8694268950280236E-2</c:v>
                </c:pt>
                <c:pt idx="1155">
                  <c:v>-1.8681503450325293E-2</c:v>
                </c:pt>
                <c:pt idx="1156">
                  <c:v>-1.8669024651649019E-2</c:v>
                </c:pt>
                <c:pt idx="1157">
                  <c:v>-1.865683153512725E-2</c:v>
                </c:pt>
                <c:pt idx="1158">
                  <c:v>-1.8644923081635855E-2</c:v>
                </c:pt>
                <c:pt idx="1159">
                  <c:v>-1.8633298272050812E-2</c:v>
                </c:pt>
                <c:pt idx="1160">
                  <c:v>-1.8621956087248134E-2</c:v>
                </c:pt>
                <c:pt idx="1161">
                  <c:v>-1.8610893995907367E-2</c:v>
                </c:pt>
                <c:pt idx="1162">
                  <c:v>-1.8600103417923158E-2</c:v>
                </c:pt>
                <c:pt idx="1163">
                  <c:v>-1.8589574260993832E-2</c:v>
                </c:pt>
                <c:pt idx="1164">
                  <c:v>-1.8579296432817749E-2</c:v>
                </c:pt>
                <c:pt idx="1165">
                  <c:v>-1.8569259841093085E-2</c:v>
                </c:pt>
                <c:pt idx="1166">
                  <c:v>-1.8559454393518277E-2</c:v>
                </c:pt>
                <c:pt idx="1167">
                  <c:v>-1.8549869997791645E-2</c:v>
                </c:pt>
                <c:pt idx="1168">
                  <c:v>-1.8540496561611403E-2</c:v>
                </c:pt>
                <c:pt idx="1169">
                  <c:v>-1.8531323867483476E-2</c:v>
                </c:pt>
                <c:pt idx="1170">
                  <c:v>-1.8522341197144254E-2</c:v>
                </c:pt>
                <c:pt idx="1171">
                  <c:v>-1.8513537049615739E-2</c:v>
                </c:pt>
                <c:pt idx="1172">
                  <c:v>-1.8504897293833058E-2</c:v>
                </c:pt>
                <c:pt idx="1173">
                  <c:v>-1.8496407141209339E-2</c:v>
                </c:pt>
                <c:pt idx="1174">
                  <c:v>-1.8488051803157685E-2</c:v>
                </c:pt>
                <c:pt idx="1175">
                  <c:v>-1.847981649109158E-2</c:v>
                </c:pt>
                <c:pt idx="1176">
                  <c:v>-1.8471686416424059E-2</c:v>
                </c:pt>
                <c:pt idx="1177">
                  <c:v>-1.8463646858271843E-2</c:v>
                </c:pt>
                <c:pt idx="1178">
                  <c:v>-1.8455683366565428E-2</c:v>
                </c:pt>
                <c:pt idx="1179">
                  <c:v>-1.8447781558938989E-2</c:v>
                </c:pt>
                <c:pt idx="1180">
                  <c:v>-1.8439927053026266E-2</c:v>
                </c:pt>
                <c:pt idx="1181">
                  <c:v>-1.8432104682019827E-2</c:v>
                </c:pt>
                <c:pt idx="1182">
                  <c:v>-1.8424296141345442E-2</c:v>
                </c:pt>
                <c:pt idx="1183">
                  <c:v>-1.8416482341987353E-2</c:v>
                </c:pt>
                <c:pt idx="1184">
                  <c:v>-1.8408644194929723E-2</c:v>
                </c:pt>
                <c:pt idx="1185">
                  <c:v>-1.8400762530516403E-2</c:v>
                </c:pt>
                <c:pt idx="1186">
                  <c:v>-1.8392817856529214E-2</c:v>
                </c:pt>
                <c:pt idx="1187">
                  <c:v>-1.8384790600109689E-2</c:v>
                </c:pt>
                <c:pt idx="1188">
                  <c:v>-1.8376661188399122E-2</c:v>
                </c:pt>
                <c:pt idx="1189">
                  <c:v>-1.8368410048539105E-2</c:v>
                </c:pt>
                <c:pt idx="1190">
                  <c:v>-1.8360017607670927E-2</c:v>
                </c:pt>
                <c:pt idx="1191">
                  <c:v>-1.8351465292652684E-2</c:v>
                </c:pt>
                <c:pt idx="1192">
                  <c:v>-1.8342738529208463E-2</c:v>
                </c:pt>
                <c:pt idx="1193">
                  <c:v>-1.8333823724717514E-2</c:v>
                </c:pt>
                <c:pt idx="1194">
                  <c:v>-1.8324707214311911E-2</c:v>
                </c:pt>
                <c:pt idx="1195">
                  <c:v>-1.831537531506218E-2</c:v>
                </c:pt>
                <c:pt idx="1196">
                  <c:v>-1.8305814344038968E-2</c:v>
                </c:pt>
                <c:pt idx="1197">
                  <c:v>-1.8296010618312812E-2</c:v>
                </c:pt>
                <c:pt idx="1198">
                  <c:v>-1.8285950454954219E-2</c:v>
                </c:pt>
                <c:pt idx="1199">
                  <c:v>-1.8275620171033718E-2</c:v>
                </c:pt>
                <c:pt idx="1200">
                  <c:v>-1.8265006083621891E-2</c:v>
                </c:pt>
                <c:pt idx="1201">
                  <c:v>-1.825409821247518E-2</c:v>
                </c:pt>
                <c:pt idx="1202">
                  <c:v>-1.824290138809375E-2</c:v>
                </c:pt>
                <c:pt idx="1203">
                  <c:v>-1.8231424143663775E-2</c:v>
                </c:pt>
                <c:pt idx="1204">
                  <c:v>-1.8219675012371192E-2</c:v>
                </c:pt>
                <c:pt idx="1205">
                  <c:v>-1.820766252740217E-2</c:v>
                </c:pt>
                <c:pt idx="1206">
                  <c:v>-1.8195395221942925E-2</c:v>
                </c:pt>
                <c:pt idx="1207">
                  <c:v>-1.8182881629179425E-2</c:v>
                </c:pt>
                <c:pt idx="1208">
                  <c:v>-1.8170130282297747E-2</c:v>
                </c:pt>
                <c:pt idx="1209">
                  <c:v>-1.8157149714484056E-2</c:v>
                </c:pt>
                <c:pt idx="1210">
                  <c:v>-1.8143948458924367E-2</c:v>
                </c:pt>
                <c:pt idx="1211">
                  <c:v>-1.8130535006815697E-2</c:v>
                </c:pt>
                <c:pt idx="1212">
                  <c:v>-1.8116917681398826E-2</c:v>
                </c:pt>
                <c:pt idx="1213">
                  <c:v>-1.8103104763925199E-2</c:v>
                </c:pt>
                <c:pt idx="1214">
                  <c:v>-1.8089104535646383E-2</c:v>
                </c:pt>
                <c:pt idx="1215">
                  <c:v>-1.8074925277814093E-2</c:v>
                </c:pt>
                <c:pt idx="1216">
                  <c:v>-1.8060575271679754E-2</c:v>
                </c:pt>
                <c:pt idx="1217">
                  <c:v>-1.8046062798495015E-2</c:v>
                </c:pt>
                <c:pt idx="1218">
                  <c:v>-1.8031396139511442E-2</c:v>
                </c:pt>
                <c:pt idx="1219">
                  <c:v>-1.8016583575980682E-2</c:v>
                </c:pt>
                <c:pt idx="1220">
                  <c:v>-1.8001633389154167E-2</c:v>
                </c:pt>
                <c:pt idx="1221">
                  <c:v>-1.7986553853945351E-2</c:v>
                </c:pt>
                <c:pt idx="1222">
                  <c:v>-1.7971353219914391E-2</c:v>
                </c:pt>
                <c:pt idx="1223">
                  <c:v>-1.7956039730283473E-2</c:v>
                </c:pt>
                <c:pt idx="1224">
                  <c:v>-1.7940621628274499E-2</c:v>
                </c:pt>
                <c:pt idx="1225">
                  <c:v>-1.7925107157109724E-2</c:v>
                </c:pt>
                <c:pt idx="1226">
                  <c:v>-1.7909504560010978E-2</c:v>
                </c:pt>
                <c:pt idx="1227">
                  <c:v>-1.7893822080200517E-2</c:v>
                </c:pt>
                <c:pt idx="1228">
                  <c:v>-1.7878067960900239E-2</c:v>
                </c:pt>
                <c:pt idx="1229">
                  <c:v>-1.7862250445332125E-2</c:v>
                </c:pt>
                <c:pt idx="1230">
                  <c:v>-1.7846377776718419E-2</c:v>
                </c:pt>
                <c:pt idx="1231">
                  <c:v>-1.7830458179120462E-2</c:v>
                </c:pt>
                <c:pt idx="1232">
                  <c:v>-1.781449979995758E-2</c:v>
                </c:pt>
                <c:pt idx="1233">
                  <c:v>-1.7798510767488188E-2</c:v>
                </c:pt>
                <c:pt idx="1234">
                  <c:v>-1.7782499209971107E-2</c:v>
                </c:pt>
                <c:pt idx="1235">
                  <c:v>-1.7766473255664831E-2</c:v>
                </c:pt>
                <c:pt idx="1236">
                  <c:v>-1.7750441032828038E-2</c:v>
                </c:pt>
                <c:pt idx="1237">
                  <c:v>-1.7734410669719355E-2</c:v>
                </c:pt>
                <c:pt idx="1238">
                  <c:v>-1.7718390294597333E-2</c:v>
                </c:pt>
                <c:pt idx="1239">
                  <c:v>-1.7702388035720731E-2</c:v>
                </c:pt>
                <c:pt idx="1240">
                  <c:v>-1.7686412021348165E-2</c:v>
                </c:pt>
                <c:pt idx="1241">
                  <c:v>-1.7670470369561861E-2</c:v>
                </c:pt>
                <c:pt idx="1242">
                  <c:v>-1.7654571157739756E-2</c:v>
                </c:pt>
                <c:pt idx="1243">
                  <c:v>-1.7638722453083192E-2</c:v>
                </c:pt>
                <c:pt idx="1244">
                  <c:v>-1.7622932322793633E-2</c:v>
                </c:pt>
                <c:pt idx="1245">
                  <c:v>-1.760720883407248E-2</c:v>
                </c:pt>
                <c:pt idx="1246">
                  <c:v>-1.7591560054121415E-2</c:v>
                </c:pt>
                <c:pt idx="1247">
                  <c:v>-1.7575994050141847E-2</c:v>
                </c:pt>
                <c:pt idx="1248">
                  <c:v>-1.7560518889335026E-2</c:v>
                </c:pt>
                <c:pt idx="1249">
                  <c:v>-1.7545142638902785E-2</c:v>
                </c:pt>
                <c:pt idx="1250">
                  <c:v>-1.7529873366046379E-2</c:v>
                </c:pt>
                <c:pt idx="1251">
                  <c:v>-1.7514719124637979E-2</c:v>
                </c:pt>
                <c:pt idx="1252">
                  <c:v>-1.7499687915233153E-2</c:v>
                </c:pt>
                <c:pt idx="1253">
                  <c:v>-1.7484787725057682E-2</c:v>
                </c:pt>
                <c:pt idx="1254">
                  <c:v>-1.7470026541337828E-2</c:v>
                </c:pt>
                <c:pt idx="1255">
                  <c:v>-1.7455412351299517E-2</c:v>
                </c:pt>
                <c:pt idx="1256">
                  <c:v>-1.7440953142168866E-2</c:v>
                </c:pt>
                <c:pt idx="1257">
                  <c:v>-1.7426656901171941E-2</c:v>
                </c:pt>
                <c:pt idx="1258">
                  <c:v>-1.7412531615534795E-2</c:v>
                </c:pt>
                <c:pt idx="1259">
                  <c:v>-1.7398584605952422E-2</c:v>
                </c:pt>
                <c:pt idx="1260">
                  <c:v>-1.7384814795633419E-2</c:v>
                </c:pt>
                <c:pt idx="1261">
                  <c:v>-1.7371215355325428E-2</c:v>
                </c:pt>
                <c:pt idx="1262">
                  <c:v>-1.7357779305535719E-2</c:v>
                </c:pt>
                <c:pt idx="1263">
                  <c:v>-1.7344499657069988E-2</c:v>
                </c:pt>
                <c:pt idx="1264">
                  <c:v>-1.7331369420734002E-2</c:v>
                </c:pt>
                <c:pt idx="1265">
                  <c:v>-1.7318381607333393E-2</c:v>
                </c:pt>
                <c:pt idx="1266">
                  <c:v>-1.7305529227673921E-2</c:v>
                </c:pt>
                <c:pt idx="1267">
                  <c:v>-1.7292805292561355E-2</c:v>
                </c:pt>
                <c:pt idx="1268">
                  <c:v>-1.7280202812801394E-2</c:v>
                </c:pt>
                <c:pt idx="1269">
                  <c:v>-1.7267714799199807E-2</c:v>
                </c:pt>
                <c:pt idx="1270">
                  <c:v>-1.7255334262562348E-2</c:v>
                </c:pt>
                <c:pt idx="1271">
                  <c:v>-1.7243054212597163E-2</c:v>
                </c:pt>
                <c:pt idx="1272">
                  <c:v>-1.7230867654622846E-2</c:v>
                </c:pt>
                <c:pt idx="1273">
                  <c:v>-1.7218767592860739E-2</c:v>
                </c:pt>
                <c:pt idx="1274">
                  <c:v>-1.7206747031531737E-2</c:v>
                </c:pt>
                <c:pt idx="1275">
                  <c:v>-1.7194798974857241E-2</c:v>
                </c:pt>
                <c:pt idx="1276">
                  <c:v>-1.7182916427058152E-2</c:v>
                </c:pt>
                <c:pt idx="1277">
                  <c:v>-1.7171092392355793E-2</c:v>
                </c:pt>
                <c:pt idx="1278">
                  <c:v>-1.7159319874971213E-2</c:v>
                </c:pt>
                <c:pt idx="1279">
                  <c:v>-1.7147591879125599E-2</c:v>
                </c:pt>
                <c:pt idx="1280">
                  <c:v>-1.7135901409040061E-2</c:v>
                </c:pt>
                <c:pt idx="1281">
                  <c:v>-1.7124241449756748E-2</c:v>
                </c:pt>
                <c:pt idx="1282">
                  <c:v>-1.7112604909601075E-2</c:v>
                </c:pt>
                <c:pt idx="1283">
                  <c:v>-1.710098467771981E-2</c:v>
                </c:pt>
                <c:pt idx="1284">
                  <c:v>-1.708937364325934E-2</c:v>
                </c:pt>
                <c:pt idx="1285">
                  <c:v>-1.7077764695366291E-2</c:v>
                </c:pt>
                <c:pt idx="1286">
                  <c:v>-1.706615072318712E-2</c:v>
                </c:pt>
                <c:pt idx="1287">
                  <c:v>-1.7054524615868524E-2</c:v>
                </c:pt>
                <c:pt idx="1288">
                  <c:v>-1.7042879262556824E-2</c:v>
                </c:pt>
                <c:pt idx="1289">
                  <c:v>-1.7031207552398717E-2</c:v>
                </c:pt>
                <c:pt idx="1290">
                  <c:v>-1.7019502374540724E-2</c:v>
                </c:pt>
                <c:pt idx="1291">
                  <c:v>-1.7007756622748602E-2</c:v>
                </c:pt>
                <c:pt idx="1292">
                  <c:v>-1.6995963209265118E-2</c:v>
                </c:pt>
                <c:pt idx="1293">
                  <c:v>-1.6984115050952493E-2</c:v>
                </c:pt>
                <c:pt idx="1294">
                  <c:v>-1.6972205064672962E-2</c:v>
                </c:pt>
                <c:pt idx="1295">
                  <c:v>-1.6960226167288393E-2</c:v>
                </c:pt>
                <c:pt idx="1296">
                  <c:v>-1.6948171275661089E-2</c:v>
                </c:pt>
                <c:pt idx="1297">
                  <c:v>-1.693603330665306E-2</c:v>
                </c:pt>
                <c:pt idx="1298">
                  <c:v>-1.6923805177126477E-2</c:v>
                </c:pt>
                <c:pt idx="1299">
                  <c:v>-1.6911479803943488E-2</c:v>
                </c:pt>
                <c:pt idx="1300">
                  <c:v>-1.6899050103966112E-2</c:v>
                </c:pt>
                <c:pt idx="1301">
                  <c:v>-1.688650898145052E-2</c:v>
                </c:pt>
                <c:pt idx="1302">
                  <c:v>-1.6873849290228456E-2</c:v>
                </c:pt>
                <c:pt idx="1303">
                  <c:v>-1.6861063871525868E-2</c:v>
                </c:pt>
                <c:pt idx="1304">
                  <c:v>-1.6848145566568235E-2</c:v>
                </c:pt>
                <c:pt idx="1305">
                  <c:v>-1.6835087216581578E-2</c:v>
                </c:pt>
                <c:pt idx="1306">
                  <c:v>-1.6821881662791659E-2</c:v>
                </c:pt>
                <c:pt idx="1307">
                  <c:v>-1.6808521746424148E-2</c:v>
                </c:pt>
                <c:pt idx="1308">
                  <c:v>-1.6795000308704944E-2</c:v>
                </c:pt>
                <c:pt idx="1309">
                  <c:v>-1.6781310190859784E-2</c:v>
                </c:pt>
                <c:pt idx="1310">
                  <c:v>-1.6767444234114363E-2</c:v>
                </c:pt>
                <c:pt idx="1311">
                  <c:v>-1.6753395278921158E-2</c:v>
                </c:pt>
                <c:pt idx="1312">
                  <c:v>-1.6739156162638845E-2</c:v>
                </c:pt>
                <c:pt idx="1313">
                  <c:v>-1.6724719721853031E-2</c:v>
                </c:pt>
                <c:pt idx="1314">
                  <c:v>-1.671007879314871E-2</c:v>
                </c:pt>
                <c:pt idx="1315">
                  <c:v>-1.6695226213111494E-2</c:v>
                </c:pt>
                <c:pt idx="1316">
                  <c:v>-1.6680154818326794E-2</c:v>
                </c:pt>
                <c:pt idx="1317">
                  <c:v>-1.6664857480582954E-2</c:v>
                </c:pt>
                <c:pt idx="1318">
                  <c:v>-1.6649330039881387E-2</c:v>
                </c:pt>
                <c:pt idx="1319">
                  <c:v>-1.6633573511263239E-2</c:v>
                </c:pt>
                <c:pt idx="1320">
                  <c:v>-1.6617589429559248E-2</c:v>
                </c:pt>
                <c:pt idx="1321">
                  <c:v>-1.6601379318684075E-2</c:v>
                </c:pt>
                <c:pt idx="1322">
                  <c:v>-1.6584944658885808E-2</c:v>
                </c:pt>
                <c:pt idx="1323">
                  <c:v>-1.6568286919496113E-2</c:v>
                </c:pt>
                <c:pt idx="1324">
                  <c:v>-1.655140756984682E-2</c:v>
                </c:pt>
                <c:pt idx="1325">
                  <c:v>-1.6534308079269457E-2</c:v>
                </c:pt>
                <c:pt idx="1326">
                  <c:v>-1.6516989917095853E-2</c:v>
                </c:pt>
                <c:pt idx="1327">
                  <c:v>-1.6499454552657535E-2</c:v>
                </c:pt>
                <c:pt idx="1328">
                  <c:v>-1.6481703455286326E-2</c:v>
                </c:pt>
                <c:pt idx="1329">
                  <c:v>-1.6463738094313903E-2</c:v>
                </c:pt>
                <c:pt idx="1330">
                  <c:v>-1.6445559939071878E-2</c:v>
                </c:pt>
                <c:pt idx="1331">
                  <c:v>-1.6427170463407317E-2</c:v>
                </c:pt>
                <c:pt idx="1332">
                  <c:v>-1.6408571159228141E-2</c:v>
                </c:pt>
                <c:pt idx="1333">
                  <c:v>-1.6389763522957651E-2</c:v>
                </c:pt>
                <c:pt idx="1334">
                  <c:v>-1.6370749051018946E-2</c:v>
                </c:pt>
                <c:pt idx="1335">
                  <c:v>-1.6351529239835398E-2</c:v>
                </c:pt>
                <c:pt idx="1336">
                  <c:v>-1.6332105585830252E-2</c:v>
                </c:pt>
                <c:pt idx="1337">
                  <c:v>-1.6312479585426809E-2</c:v>
                </c:pt>
                <c:pt idx="1338">
                  <c:v>-1.6292652735048239E-2</c:v>
                </c:pt>
                <c:pt idx="1339">
                  <c:v>-1.6272626531117707E-2</c:v>
                </c:pt>
                <c:pt idx="1340">
                  <c:v>-1.6252402470058665E-2</c:v>
                </c:pt>
                <c:pt idx="1341">
                  <c:v>-1.6231982027841603E-2</c:v>
                </c:pt>
                <c:pt idx="1342">
                  <c:v>-1.6211366598626827E-2</c:v>
                </c:pt>
                <c:pt idx="1343">
                  <c:v>-1.6190557556121962E-2</c:v>
                </c:pt>
                <c:pt idx="1344">
                  <c:v>-1.616955627403472E-2</c:v>
                </c:pt>
                <c:pt idx="1345">
                  <c:v>-1.6148364126072574E-2</c:v>
                </c:pt>
                <c:pt idx="1346">
                  <c:v>-1.6126982485943311E-2</c:v>
                </c:pt>
                <c:pt idx="1347">
                  <c:v>-1.610541272735462E-2</c:v>
                </c:pt>
                <c:pt idx="1348">
                  <c:v>-1.6083656224014E-2</c:v>
                </c:pt>
                <c:pt idx="1349">
                  <c:v>-1.6061714349629143E-2</c:v>
                </c:pt>
                <c:pt idx="1350">
                  <c:v>-1.6039588477907759E-2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C64-4474-AD47-A20C370D66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8739272"/>
        <c:axId val="1"/>
      </c:scatterChart>
      <c:scatterChart>
        <c:scatterStyle val="lineMarker"/>
        <c:varyColors val="0"/>
        <c:ser>
          <c:idx val="2"/>
          <c:order val="2"/>
          <c:tx>
            <c:strRef>
              <c:f>[IR_CYL.xlsx]Лист1!$H$2</c:f>
              <c:strCache>
                <c:ptCount val="1"/>
                <c:pt idx="0">
                  <c:v>Gskew, T/m</c:v>
                </c:pt>
              </c:strCache>
            </c:strRef>
          </c:tx>
          <c:spPr>
            <a:ln w="19050" cap="rnd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xVal>
            <c:numRef>
              <c:f>[IR_CYL.xlsx]Лист1!$E$3:$E$1353</c:f>
              <c:numCache>
                <c:formatCode>General</c:formatCode>
                <c:ptCount val="1351"/>
                <c:pt idx="0">
                  <c:v>0</c:v>
                </c:pt>
                <c:pt idx="1">
                  <c:v>1E-3</c:v>
                </c:pt>
                <c:pt idx="2">
                  <c:v>2E-3</c:v>
                </c:pt>
                <c:pt idx="3">
                  <c:v>3.0000000000000001E-3</c:v>
                </c:pt>
                <c:pt idx="4">
                  <c:v>4.0000000000000001E-3</c:v>
                </c:pt>
                <c:pt idx="5">
                  <c:v>5.0000000000000001E-3</c:v>
                </c:pt>
                <c:pt idx="6">
                  <c:v>6.0000000000000001E-3</c:v>
                </c:pt>
                <c:pt idx="7">
                  <c:v>7.0000000000000001E-3</c:v>
                </c:pt>
                <c:pt idx="8">
                  <c:v>8.0000000000000002E-3</c:v>
                </c:pt>
                <c:pt idx="9">
                  <c:v>9.0000000000000011E-3</c:v>
                </c:pt>
                <c:pt idx="10">
                  <c:v>0.01</c:v>
                </c:pt>
                <c:pt idx="11">
                  <c:v>1.0999999999999999E-2</c:v>
                </c:pt>
                <c:pt idx="12">
                  <c:v>1.2E-2</c:v>
                </c:pt>
                <c:pt idx="13">
                  <c:v>1.3000000000000001E-2</c:v>
                </c:pt>
                <c:pt idx="14">
                  <c:v>1.4E-2</c:v>
                </c:pt>
                <c:pt idx="15">
                  <c:v>1.4999999999999999E-2</c:v>
                </c:pt>
                <c:pt idx="16">
                  <c:v>1.6E-2</c:v>
                </c:pt>
                <c:pt idx="17">
                  <c:v>1.7000000000000001E-2</c:v>
                </c:pt>
                <c:pt idx="18">
                  <c:v>1.8000000000000002E-2</c:v>
                </c:pt>
                <c:pt idx="19">
                  <c:v>1.9E-2</c:v>
                </c:pt>
                <c:pt idx="20">
                  <c:v>0.02</c:v>
                </c:pt>
                <c:pt idx="21">
                  <c:v>2.1000000000000001E-2</c:v>
                </c:pt>
                <c:pt idx="22">
                  <c:v>2.1999999999999999E-2</c:v>
                </c:pt>
                <c:pt idx="23">
                  <c:v>2.3E-2</c:v>
                </c:pt>
                <c:pt idx="24">
                  <c:v>2.4E-2</c:v>
                </c:pt>
                <c:pt idx="25">
                  <c:v>2.5000000000000001E-2</c:v>
                </c:pt>
                <c:pt idx="26">
                  <c:v>2.6000000000000002E-2</c:v>
                </c:pt>
                <c:pt idx="27">
                  <c:v>2.7E-2</c:v>
                </c:pt>
                <c:pt idx="28">
                  <c:v>2.8000000000000001E-2</c:v>
                </c:pt>
                <c:pt idx="29">
                  <c:v>2.9000000000000001E-2</c:v>
                </c:pt>
                <c:pt idx="30">
                  <c:v>0.03</c:v>
                </c:pt>
                <c:pt idx="31">
                  <c:v>3.1E-2</c:v>
                </c:pt>
                <c:pt idx="32">
                  <c:v>3.2000000000000001E-2</c:v>
                </c:pt>
                <c:pt idx="33">
                  <c:v>3.3000000000000002E-2</c:v>
                </c:pt>
                <c:pt idx="34">
                  <c:v>3.4000000000000002E-2</c:v>
                </c:pt>
                <c:pt idx="35">
                  <c:v>3.5000000000000003E-2</c:v>
                </c:pt>
                <c:pt idx="36">
                  <c:v>3.6000000000000004E-2</c:v>
                </c:pt>
                <c:pt idx="37">
                  <c:v>3.6999999999999998E-2</c:v>
                </c:pt>
                <c:pt idx="38">
                  <c:v>3.7999999999999999E-2</c:v>
                </c:pt>
                <c:pt idx="39">
                  <c:v>3.9E-2</c:v>
                </c:pt>
                <c:pt idx="40">
                  <c:v>0.04</c:v>
                </c:pt>
                <c:pt idx="41">
                  <c:v>4.1000000000000002E-2</c:v>
                </c:pt>
                <c:pt idx="42">
                  <c:v>4.2000000000000003E-2</c:v>
                </c:pt>
                <c:pt idx="43">
                  <c:v>4.3000000000000003E-2</c:v>
                </c:pt>
                <c:pt idx="44">
                  <c:v>4.3999999999999997E-2</c:v>
                </c:pt>
                <c:pt idx="45">
                  <c:v>4.4999999999999998E-2</c:v>
                </c:pt>
                <c:pt idx="46">
                  <c:v>4.5999999999999999E-2</c:v>
                </c:pt>
                <c:pt idx="47">
                  <c:v>4.7E-2</c:v>
                </c:pt>
                <c:pt idx="48">
                  <c:v>4.8000000000000001E-2</c:v>
                </c:pt>
                <c:pt idx="49">
                  <c:v>4.9000000000000002E-2</c:v>
                </c:pt>
                <c:pt idx="50">
                  <c:v>0.05</c:v>
                </c:pt>
                <c:pt idx="51">
                  <c:v>5.1000000000000004E-2</c:v>
                </c:pt>
                <c:pt idx="52">
                  <c:v>5.2000000000000005E-2</c:v>
                </c:pt>
                <c:pt idx="53">
                  <c:v>5.2999999999999999E-2</c:v>
                </c:pt>
                <c:pt idx="54">
                  <c:v>5.3999999999999999E-2</c:v>
                </c:pt>
                <c:pt idx="55">
                  <c:v>5.5E-2</c:v>
                </c:pt>
                <c:pt idx="56">
                  <c:v>5.6000000000000001E-2</c:v>
                </c:pt>
                <c:pt idx="57">
                  <c:v>5.7000000000000002E-2</c:v>
                </c:pt>
                <c:pt idx="58">
                  <c:v>5.8000000000000003E-2</c:v>
                </c:pt>
                <c:pt idx="59">
                  <c:v>5.9000000000000004E-2</c:v>
                </c:pt>
                <c:pt idx="60">
                  <c:v>0.06</c:v>
                </c:pt>
                <c:pt idx="61">
                  <c:v>6.0999999999999999E-2</c:v>
                </c:pt>
                <c:pt idx="62">
                  <c:v>6.2E-2</c:v>
                </c:pt>
                <c:pt idx="63">
                  <c:v>6.3E-2</c:v>
                </c:pt>
                <c:pt idx="64">
                  <c:v>6.4000000000000001E-2</c:v>
                </c:pt>
                <c:pt idx="65">
                  <c:v>6.5000000000000002E-2</c:v>
                </c:pt>
                <c:pt idx="66">
                  <c:v>6.6000000000000003E-2</c:v>
                </c:pt>
                <c:pt idx="67">
                  <c:v>6.7000000000000004E-2</c:v>
                </c:pt>
                <c:pt idx="68">
                  <c:v>6.8000000000000005E-2</c:v>
                </c:pt>
                <c:pt idx="69">
                  <c:v>6.9000000000000006E-2</c:v>
                </c:pt>
                <c:pt idx="70">
                  <c:v>7.0000000000000007E-2</c:v>
                </c:pt>
                <c:pt idx="71">
                  <c:v>7.1000000000000008E-2</c:v>
                </c:pt>
                <c:pt idx="72">
                  <c:v>7.2000000000000008E-2</c:v>
                </c:pt>
                <c:pt idx="73">
                  <c:v>7.2999999999999995E-2</c:v>
                </c:pt>
                <c:pt idx="74">
                  <c:v>7.3999999999999996E-2</c:v>
                </c:pt>
                <c:pt idx="75">
                  <c:v>7.4999999999999997E-2</c:v>
                </c:pt>
                <c:pt idx="76">
                  <c:v>7.5999999999999998E-2</c:v>
                </c:pt>
                <c:pt idx="77">
                  <c:v>7.6999999999999999E-2</c:v>
                </c:pt>
                <c:pt idx="78">
                  <c:v>7.8E-2</c:v>
                </c:pt>
                <c:pt idx="79">
                  <c:v>7.9000000000000001E-2</c:v>
                </c:pt>
                <c:pt idx="80">
                  <c:v>0.08</c:v>
                </c:pt>
                <c:pt idx="81">
                  <c:v>8.1000000000000003E-2</c:v>
                </c:pt>
                <c:pt idx="82">
                  <c:v>8.2000000000000003E-2</c:v>
                </c:pt>
                <c:pt idx="83">
                  <c:v>8.3000000000000004E-2</c:v>
                </c:pt>
                <c:pt idx="84">
                  <c:v>8.4000000000000005E-2</c:v>
                </c:pt>
                <c:pt idx="85">
                  <c:v>8.5000000000000006E-2</c:v>
                </c:pt>
                <c:pt idx="86">
                  <c:v>8.6000000000000007E-2</c:v>
                </c:pt>
                <c:pt idx="87">
                  <c:v>8.7000000000000008E-2</c:v>
                </c:pt>
                <c:pt idx="88">
                  <c:v>8.7999999999999995E-2</c:v>
                </c:pt>
                <c:pt idx="89">
                  <c:v>8.8999999999999996E-2</c:v>
                </c:pt>
                <c:pt idx="90">
                  <c:v>0.09</c:v>
                </c:pt>
                <c:pt idx="91">
                  <c:v>9.0999999999999998E-2</c:v>
                </c:pt>
                <c:pt idx="92">
                  <c:v>9.1999999999999998E-2</c:v>
                </c:pt>
                <c:pt idx="93">
                  <c:v>9.2999999999999999E-2</c:v>
                </c:pt>
                <c:pt idx="94">
                  <c:v>9.4E-2</c:v>
                </c:pt>
                <c:pt idx="95">
                  <c:v>9.5000000000000001E-2</c:v>
                </c:pt>
                <c:pt idx="96">
                  <c:v>9.6000000000000002E-2</c:v>
                </c:pt>
                <c:pt idx="97">
                  <c:v>9.7000000000000003E-2</c:v>
                </c:pt>
                <c:pt idx="98">
                  <c:v>9.8000000000000004E-2</c:v>
                </c:pt>
                <c:pt idx="99">
                  <c:v>9.9000000000000005E-2</c:v>
                </c:pt>
                <c:pt idx="100">
                  <c:v>0.1</c:v>
                </c:pt>
                <c:pt idx="101">
                  <c:v>0.10100000000000001</c:v>
                </c:pt>
                <c:pt idx="102">
                  <c:v>0.10200000000000001</c:v>
                </c:pt>
                <c:pt idx="103">
                  <c:v>0.10300000000000001</c:v>
                </c:pt>
                <c:pt idx="104">
                  <c:v>0.10400000000000001</c:v>
                </c:pt>
                <c:pt idx="105">
                  <c:v>0.105</c:v>
                </c:pt>
                <c:pt idx="106">
                  <c:v>0.106</c:v>
                </c:pt>
                <c:pt idx="107">
                  <c:v>0.107</c:v>
                </c:pt>
                <c:pt idx="108">
                  <c:v>0.108</c:v>
                </c:pt>
                <c:pt idx="109">
                  <c:v>0.109</c:v>
                </c:pt>
                <c:pt idx="110">
                  <c:v>0.11</c:v>
                </c:pt>
                <c:pt idx="111">
                  <c:v>0.111</c:v>
                </c:pt>
                <c:pt idx="112">
                  <c:v>0.112</c:v>
                </c:pt>
                <c:pt idx="113">
                  <c:v>0.113</c:v>
                </c:pt>
                <c:pt idx="114">
                  <c:v>0.114</c:v>
                </c:pt>
                <c:pt idx="115">
                  <c:v>0.115</c:v>
                </c:pt>
                <c:pt idx="116">
                  <c:v>0.11600000000000001</c:v>
                </c:pt>
                <c:pt idx="117">
                  <c:v>0.11700000000000001</c:v>
                </c:pt>
                <c:pt idx="118">
                  <c:v>0.11800000000000001</c:v>
                </c:pt>
                <c:pt idx="119">
                  <c:v>0.11900000000000001</c:v>
                </c:pt>
                <c:pt idx="120">
                  <c:v>0.12</c:v>
                </c:pt>
                <c:pt idx="121">
                  <c:v>0.121</c:v>
                </c:pt>
                <c:pt idx="122">
                  <c:v>0.122</c:v>
                </c:pt>
                <c:pt idx="123">
                  <c:v>0.123</c:v>
                </c:pt>
                <c:pt idx="124">
                  <c:v>0.124</c:v>
                </c:pt>
                <c:pt idx="125">
                  <c:v>0.125</c:v>
                </c:pt>
                <c:pt idx="126">
                  <c:v>0.126</c:v>
                </c:pt>
                <c:pt idx="127">
                  <c:v>0.127</c:v>
                </c:pt>
                <c:pt idx="128">
                  <c:v>0.128</c:v>
                </c:pt>
                <c:pt idx="129">
                  <c:v>0.129</c:v>
                </c:pt>
                <c:pt idx="130">
                  <c:v>0.13</c:v>
                </c:pt>
                <c:pt idx="131">
                  <c:v>0.13100000000000001</c:v>
                </c:pt>
                <c:pt idx="132">
                  <c:v>0.13200000000000001</c:v>
                </c:pt>
                <c:pt idx="133">
                  <c:v>0.13300000000000001</c:v>
                </c:pt>
                <c:pt idx="134">
                  <c:v>0.13400000000000001</c:v>
                </c:pt>
                <c:pt idx="135">
                  <c:v>0.13500000000000001</c:v>
                </c:pt>
                <c:pt idx="136">
                  <c:v>0.13600000000000001</c:v>
                </c:pt>
                <c:pt idx="137">
                  <c:v>0.13700000000000001</c:v>
                </c:pt>
                <c:pt idx="138">
                  <c:v>0.13800000000000001</c:v>
                </c:pt>
                <c:pt idx="139">
                  <c:v>0.13900000000000001</c:v>
                </c:pt>
                <c:pt idx="140">
                  <c:v>0.14000000000000001</c:v>
                </c:pt>
                <c:pt idx="141">
                  <c:v>0.14100000000000001</c:v>
                </c:pt>
                <c:pt idx="142">
                  <c:v>0.14200000000000002</c:v>
                </c:pt>
                <c:pt idx="143">
                  <c:v>0.14300000000000002</c:v>
                </c:pt>
                <c:pt idx="144">
                  <c:v>0.14400000000000002</c:v>
                </c:pt>
                <c:pt idx="145">
                  <c:v>0.14499999999999999</c:v>
                </c:pt>
                <c:pt idx="146">
                  <c:v>0.14599999999999999</c:v>
                </c:pt>
                <c:pt idx="147">
                  <c:v>0.14699999999999999</c:v>
                </c:pt>
                <c:pt idx="148">
                  <c:v>0.14799999999999999</c:v>
                </c:pt>
                <c:pt idx="149">
                  <c:v>0.14899999999999999</c:v>
                </c:pt>
                <c:pt idx="150">
                  <c:v>0.15</c:v>
                </c:pt>
                <c:pt idx="151">
                  <c:v>0.151</c:v>
                </c:pt>
                <c:pt idx="152">
                  <c:v>0.152</c:v>
                </c:pt>
                <c:pt idx="153">
                  <c:v>0.153</c:v>
                </c:pt>
                <c:pt idx="154">
                  <c:v>0.154</c:v>
                </c:pt>
                <c:pt idx="155">
                  <c:v>0.155</c:v>
                </c:pt>
                <c:pt idx="156">
                  <c:v>0.156</c:v>
                </c:pt>
                <c:pt idx="157">
                  <c:v>0.157</c:v>
                </c:pt>
                <c:pt idx="158">
                  <c:v>0.158</c:v>
                </c:pt>
                <c:pt idx="159">
                  <c:v>0.159</c:v>
                </c:pt>
                <c:pt idx="160">
                  <c:v>0.16</c:v>
                </c:pt>
                <c:pt idx="161">
                  <c:v>0.161</c:v>
                </c:pt>
                <c:pt idx="162">
                  <c:v>0.16200000000000001</c:v>
                </c:pt>
                <c:pt idx="163">
                  <c:v>0.16300000000000001</c:v>
                </c:pt>
                <c:pt idx="164">
                  <c:v>0.16400000000000001</c:v>
                </c:pt>
                <c:pt idx="165">
                  <c:v>0.16500000000000001</c:v>
                </c:pt>
                <c:pt idx="166">
                  <c:v>0.16600000000000001</c:v>
                </c:pt>
                <c:pt idx="167">
                  <c:v>0.16700000000000001</c:v>
                </c:pt>
                <c:pt idx="168">
                  <c:v>0.16800000000000001</c:v>
                </c:pt>
                <c:pt idx="169">
                  <c:v>0.16900000000000001</c:v>
                </c:pt>
                <c:pt idx="170">
                  <c:v>0.17</c:v>
                </c:pt>
                <c:pt idx="171">
                  <c:v>0.17100000000000001</c:v>
                </c:pt>
                <c:pt idx="172">
                  <c:v>0.17200000000000001</c:v>
                </c:pt>
                <c:pt idx="173">
                  <c:v>0.17300000000000001</c:v>
                </c:pt>
                <c:pt idx="174">
                  <c:v>0.17400000000000002</c:v>
                </c:pt>
                <c:pt idx="175">
                  <c:v>0.17500000000000002</c:v>
                </c:pt>
                <c:pt idx="176">
                  <c:v>0.17599999999999999</c:v>
                </c:pt>
                <c:pt idx="177">
                  <c:v>0.17699999999999999</c:v>
                </c:pt>
                <c:pt idx="178">
                  <c:v>0.17799999999999999</c:v>
                </c:pt>
                <c:pt idx="179">
                  <c:v>0.17899999999999999</c:v>
                </c:pt>
                <c:pt idx="180">
                  <c:v>0.18</c:v>
                </c:pt>
                <c:pt idx="181">
                  <c:v>0.18099999999999999</c:v>
                </c:pt>
                <c:pt idx="182">
                  <c:v>0.182</c:v>
                </c:pt>
                <c:pt idx="183">
                  <c:v>0.183</c:v>
                </c:pt>
                <c:pt idx="184">
                  <c:v>0.184</c:v>
                </c:pt>
                <c:pt idx="185">
                  <c:v>0.185</c:v>
                </c:pt>
                <c:pt idx="186">
                  <c:v>0.186</c:v>
                </c:pt>
                <c:pt idx="187">
                  <c:v>0.187</c:v>
                </c:pt>
                <c:pt idx="188">
                  <c:v>0.188</c:v>
                </c:pt>
                <c:pt idx="189">
                  <c:v>0.189</c:v>
                </c:pt>
                <c:pt idx="190">
                  <c:v>0.19</c:v>
                </c:pt>
                <c:pt idx="191">
                  <c:v>0.191</c:v>
                </c:pt>
                <c:pt idx="192">
                  <c:v>0.192</c:v>
                </c:pt>
                <c:pt idx="193">
                  <c:v>0.193</c:v>
                </c:pt>
                <c:pt idx="194">
                  <c:v>0.19400000000000001</c:v>
                </c:pt>
                <c:pt idx="195">
                  <c:v>0.19500000000000001</c:v>
                </c:pt>
                <c:pt idx="196">
                  <c:v>0.19600000000000001</c:v>
                </c:pt>
                <c:pt idx="197">
                  <c:v>0.19700000000000001</c:v>
                </c:pt>
                <c:pt idx="198">
                  <c:v>0.19800000000000001</c:v>
                </c:pt>
                <c:pt idx="199">
                  <c:v>0.19900000000000001</c:v>
                </c:pt>
                <c:pt idx="200">
                  <c:v>0.2</c:v>
                </c:pt>
                <c:pt idx="201">
                  <c:v>0.20100000000000001</c:v>
                </c:pt>
                <c:pt idx="202">
                  <c:v>0.20200000000000001</c:v>
                </c:pt>
                <c:pt idx="203">
                  <c:v>0.20300000000000001</c:v>
                </c:pt>
                <c:pt idx="204">
                  <c:v>0.20400000000000001</c:v>
                </c:pt>
                <c:pt idx="205">
                  <c:v>0.20500000000000002</c:v>
                </c:pt>
                <c:pt idx="206">
                  <c:v>0.20600000000000002</c:v>
                </c:pt>
                <c:pt idx="207">
                  <c:v>0.20700000000000002</c:v>
                </c:pt>
                <c:pt idx="208">
                  <c:v>0.20800000000000002</c:v>
                </c:pt>
                <c:pt idx="209">
                  <c:v>0.20899999999999999</c:v>
                </c:pt>
                <c:pt idx="210">
                  <c:v>0.21</c:v>
                </c:pt>
                <c:pt idx="211">
                  <c:v>0.21099999999999999</c:v>
                </c:pt>
                <c:pt idx="212">
                  <c:v>0.21199999999999999</c:v>
                </c:pt>
                <c:pt idx="213">
                  <c:v>0.21299999999999999</c:v>
                </c:pt>
                <c:pt idx="214">
                  <c:v>0.214</c:v>
                </c:pt>
                <c:pt idx="215">
                  <c:v>0.215</c:v>
                </c:pt>
                <c:pt idx="216">
                  <c:v>0.216</c:v>
                </c:pt>
                <c:pt idx="217">
                  <c:v>0.217</c:v>
                </c:pt>
                <c:pt idx="218">
                  <c:v>0.218</c:v>
                </c:pt>
                <c:pt idx="219">
                  <c:v>0.219</c:v>
                </c:pt>
                <c:pt idx="220">
                  <c:v>0.22</c:v>
                </c:pt>
                <c:pt idx="221">
                  <c:v>0.221</c:v>
                </c:pt>
                <c:pt idx="222">
                  <c:v>0.222</c:v>
                </c:pt>
                <c:pt idx="223">
                  <c:v>0.223</c:v>
                </c:pt>
                <c:pt idx="224">
                  <c:v>0.224</c:v>
                </c:pt>
                <c:pt idx="225">
                  <c:v>0.22500000000000001</c:v>
                </c:pt>
                <c:pt idx="226">
                  <c:v>0.22600000000000001</c:v>
                </c:pt>
                <c:pt idx="227">
                  <c:v>0.22700000000000001</c:v>
                </c:pt>
                <c:pt idx="228">
                  <c:v>0.22800000000000001</c:v>
                </c:pt>
                <c:pt idx="229">
                  <c:v>0.22900000000000001</c:v>
                </c:pt>
                <c:pt idx="230">
                  <c:v>0.23</c:v>
                </c:pt>
                <c:pt idx="231">
                  <c:v>0.23100000000000001</c:v>
                </c:pt>
                <c:pt idx="232">
                  <c:v>0.23200000000000001</c:v>
                </c:pt>
                <c:pt idx="233">
                  <c:v>0.23300000000000001</c:v>
                </c:pt>
                <c:pt idx="234">
                  <c:v>0.23400000000000001</c:v>
                </c:pt>
                <c:pt idx="235">
                  <c:v>0.23500000000000001</c:v>
                </c:pt>
                <c:pt idx="236">
                  <c:v>0.23600000000000002</c:v>
                </c:pt>
                <c:pt idx="237">
                  <c:v>0.23700000000000002</c:v>
                </c:pt>
                <c:pt idx="238">
                  <c:v>0.23800000000000002</c:v>
                </c:pt>
                <c:pt idx="239">
                  <c:v>0.23900000000000002</c:v>
                </c:pt>
                <c:pt idx="240">
                  <c:v>0.24</c:v>
                </c:pt>
                <c:pt idx="241">
                  <c:v>0.24099999999999999</c:v>
                </c:pt>
                <c:pt idx="242">
                  <c:v>0.24199999999999999</c:v>
                </c:pt>
                <c:pt idx="243">
                  <c:v>0.24299999999999999</c:v>
                </c:pt>
                <c:pt idx="244">
                  <c:v>0.24399999999999999</c:v>
                </c:pt>
                <c:pt idx="245">
                  <c:v>0.245</c:v>
                </c:pt>
                <c:pt idx="246">
                  <c:v>0.246</c:v>
                </c:pt>
                <c:pt idx="247">
                  <c:v>0.247</c:v>
                </c:pt>
                <c:pt idx="248">
                  <c:v>0.248</c:v>
                </c:pt>
                <c:pt idx="249">
                  <c:v>0.249</c:v>
                </c:pt>
                <c:pt idx="250">
                  <c:v>0.25</c:v>
                </c:pt>
                <c:pt idx="251">
                  <c:v>0.251</c:v>
                </c:pt>
                <c:pt idx="252">
                  <c:v>0.252</c:v>
                </c:pt>
                <c:pt idx="253">
                  <c:v>0.253</c:v>
                </c:pt>
                <c:pt idx="254">
                  <c:v>0.254</c:v>
                </c:pt>
                <c:pt idx="255">
                  <c:v>0.255</c:v>
                </c:pt>
                <c:pt idx="256">
                  <c:v>0.25600000000000001</c:v>
                </c:pt>
                <c:pt idx="257">
                  <c:v>0.25700000000000001</c:v>
                </c:pt>
                <c:pt idx="258">
                  <c:v>0.25800000000000001</c:v>
                </c:pt>
                <c:pt idx="259">
                  <c:v>0.25900000000000001</c:v>
                </c:pt>
                <c:pt idx="260">
                  <c:v>0.26</c:v>
                </c:pt>
                <c:pt idx="261">
                  <c:v>0.26100000000000001</c:v>
                </c:pt>
                <c:pt idx="262">
                  <c:v>0.26200000000000001</c:v>
                </c:pt>
                <c:pt idx="263">
                  <c:v>0.26300000000000001</c:v>
                </c:pt>
                <c:pt idx="264">
                  <c:v>0.26400000000000001</c:v>
                </c:pt>
                <c:pt idx="265">
                  <c:v>0.26500000000000001</c:v>
                </c:pt>
                <c:pt idx="266">
                  <c:v>0.26600000000000001</c:v>
                </c:pt>
                <c:pt idx="267">
                  <c:v>0.26700000000000002</c:v>
                </c:pt>
                <c:pt idx="268">
                  <c:v>0.26800000000000002</c:v>
                </c:pt>
                <c:pt idx="269">
                  <c:v>0.26900000000000002</c:v>
                </c:pt>
                <c:pt idx="270">
                  <c:v>0.27</c:v>
                </c:pt>
                <c:pt idx="271">
                  <c:v>0.27100000000000002</c:v>
                </c:pt>
                <c:pt idx="272">
                  <c:v>0.27200000000000002</c:v>
                </c:pt>
                <c:pt idx="273">
                  <c:v>0.27300000000000002</c:v>
                </c:pt>
                <c:pt idx="274">
                  <c:v>0.27400000000000002</c:v>
                </c:pt>
                <c:pt idx="275">
                  <c:v>0.27500000000000002</c:v>
                </c:pt>
                <c:pt idx="276">
                  <c:v>0.27600000000000002</c:v>
                </c:pt>
                <c:pt idx="277">
                  <c:v>0.27700000000000002</c:v>
                </c:pt>
                <c:pt idx="278">
                  <c:v>0.27800000000000002</c:v>
                </c:pt>
                <c:pt idx="279">
                  <c:v>0.27900000000000003</c:v>
                </c:pt>
                <c:pt idx="280">
                  <c:v>0.28000000000000003</c:v>
                </c:pt>
                <c:pt idx="281">
                  <c:v>0.28100000000000003</c:v>
                </c:pt>
                <c:pt idx="282">
                  <c:v>0.28200000000000003</c:v>
                </c:pt>
                <c:pt idx="283">
                  <c:v>0.28300000000000003</c:v>
                </c:pt>
                <c:pt idx="284">
                  <c:v>0.28400000000000003</c:v>
                </c:pt>
                <c:pt idx="285">
                  <c:v>0.28500000000000003</c:v>
                </c:pt>
                <c:pt idx="286">
                  <c:v>0.28600000000000003</c:v>
                </c:pt>
                <c:pt idx="287">
                  <c:v>0.28700000000000003</c:v>
                </c:pt>
                <c:pt idx="288">
                  <c:v>0.28800000000000003</c:v>
                </c:pt>
                <c:pt idx="289">
                  <c:v>0.28899999999999998</c:v>
                </c:pt>
                <c:pt idx="290">
                  <c:v>0.28999999999999998</c:v>
                </c:pt>
                <c:pt idx="291">
                  <c:v>0.29099999999999998</c:v>
                </c:pt>
                <c:pt idx="292">
                  <c:v>0.29199999999999998</c:v>
                </c:pt>
                <c:pt idx="293">
                  <c:v>0.29299999999999998</c:v>
                </c:pt>
                <c:pt idx="294">
                  <c:v>0.29399999999999998</c:v>
                </c:pt>
                <c:pt idx="295">
                  <c:v>0.29499999999999998</c:v>
                </c:pt>
                <c:pt idx="296">
                  <c:v>0.29599999999999999</c:v>
                </c:pt>
                <c:pt idx="297">
                  <c:v>0.29699999999999999</c:v>
                </c:pt>
                <c:pt idx="298">
                  <c:v>0.29799999999999999</c:v>
                </c:pt>
                <c:pt idx="299">
                  <c:v>0.29899999999999999</c:v>
                </c:pt>
                <c:pt idx="300">
                  <c:v>0.3</c:v>
                </c:pt>
                <c:pt idx="301">
                  <c:v>0.30099999999999999</c:v>
                </c:pt>
                <c:pt idx="302">
                  <c:v>0.30199999999999999</c:v>
                </c:pt>
                <c:pt idx="303">
                  <c:v>0.30299999999999999</c:v>
                </c:pt>
                <c:pt idx="304">
                  <c:v>0.30399999999999999</c:v>
                </c:pt>
                <c:pt idx="305">
                  <c:v>0.30499999999999999</c:v>
                </c:pt>
                <c:pt idx="306">
                  <c:v>0.30599999999999999</c:v>
                </c:pt>
                <c:pt idx="307">
                  <c:v>0.307</c:v>
                </c:pt>
                <c:pt idx="308">
                  <c:v>0.308</c:v>
                </c:pt>
                <c:pt idx="309">
                  <c:v>0.309</c:v>
                </c:pt>
                <c:pt idx="310">
                  <c:v>0.31</c:v>
                </c:pt>
                <c:pt idx="311">
                  <c:v>0.311</c:v>
                </c:pt>
                <c:pt idx="312">
                  <c:v>0.312</c:v>
                </c:pt>
                <c:pt idx="313">
                  <c:v>0.313</c:v>
                </c:pt>
                <c:pt idx="314">
                  <c:v>0.314</c:v>
                </c:pt>
                <c:pt idx="315">
                  <c:v>0.315</c:v>
                </c:pt>
                <c:pt idx="316">
                  <c:v>0.316</c:v>
                </c:pt>
                <c:pt idx="317">
                  <c:v>0.317</c:v>
                </c:pt>
                <c:pt idx="318">
                  <c:v>0.318</c:v>
                </c:pt>
                <c:pt idx="319">
                  <c:v>0.31900000000000001</c:v>
                </c:pt>
                <c:pt idx="320">
                  <c:v>0.32</c:v>
                </c:pt>
                <c:pt idx="321">
                  <c:v>0.32100000000000001</c:v>
                </c:pt>
                <c:pt idx="322">
                  <c:v>0.32200000000000001</c:v>
                </c:pt>
                <c:pt idx="323">
                  <c:v>0.32300000000000001</c:v>
                </c:pt>
                <c:pt idx="324">
                  <c:v>0.32400000000000001</c:v>
                </c:pt>
                <c:pt idx="325">
                  <c:v>0.32500000000000001</c:v>
                </c:pt>
                <c:pt idx="326">
                  <c:v>0.32600000000000001</c:v>
                </c:pt>
                <c:pt idx="327">
                  <c:v>0.32700000000000001</c:v>
                </c:pt>
                <c:pt idx="328">
                  <c:v>0.32800000000000001</c:v>
                </c:pt>
                <c:pt idx="329">
                  <c:v>0.32900000000000001</c:v>
                </c:pt>
                <c:pt idx="330">
                  <c:v>0.33</c:v>
                </c:pt>
                <c:pt idx="331">
                  <c:v>0.33100000000000002</c:v>
                </c:pt>
                <c:pt idx="332">
                  <c:v>0.33200000000000002</c:v>
                </c:pt>
                <c:pt idx="333">
                  <c:v>0.33300000000000002</c:v>
                </c:pt>
                <c:pt idx="334">
                  <c:v>0.33400000000000002</c:v>
                </c:pt>
                <c:pt idx="335">
                  <c:v>0.33500000000000002</c:v>
                </c:pt>
                <c:pt idx="336">
                  <c:v>0.33600000000000002</c:v>
                </c:pt>
                <c:pt idx="337">
                  <c:v>0.33700000000000002</c:v>
                </c:pt>
                <c:pt idx="338">
                  <c:v>0.33800000000000002</c:v>
                </c:pt>
                <c:pt idx="339">
                  <c:v>0.33900000000000002</c:v>
                </c:pt>
                <c:pt idx="340">
                  <c:v>0.34</c:v>
                </c:pt>
                <c:pt idx="341">
                  <c:v>0.34100000000000003</c:v>
                </c:pt>
                <c:pt idx="342">
                  <c:v>0.34200000000000003</c:v>
                </c:pt>
                <c:pt idx="343">
                  <c:v>0.34300000000000003</c:v>
                </c:pt>
                <c:pt idx="344">
                  <c:v>0.34400000000000003</c:v>
                </c:pt>
                <c:pt idx="345">
                  <c:v>0.34500000000000003</c:v>
                </c:pt>
                <c:pt idx="346">
                  <c:v>0.34600000000000003</c:v>
                </c:pt>
                <c:pt idx="347">
                  <c:v>0.34700000000000003</c:v>
                </c:pt>
                <c:pt idx="348">
                  <c:v>0.34800000000000003</c:v>
                </c:pt>
                <c:pt idx="349">
                  <c:v>0.34900000000000003</c:v>
                </c:pt>
                <c:pt idx="350">
                  <c:v>0.35000000000000003</c:v>
                </c:pt>
                <c:pt idx="351">
                  <c:v>0.35100000000000003</c:v>
                </c:pt>
                <c:pt idx="352">
                  <c:v>0.35199999999999998</c:v>
                </c:pt>
                <c:pt idx="353">
                  <c:v>0.35299999999999998</c:v>
                </c:pt>
                <c:pt idx="354">
                  <c:v>0.35399999999999998</c:v>
                </c:pt>
                <c:pt idx="355">
                  <c:v>0.35499999999999998</c:v>
                </c:pt>
                <c:pt idx="356">
                  <c:v>0.35599999999999998</c:v>
                </c:pt>
                <c:pt idx="357">
                  <c:v>0.35699999999999998</c:v>
                </c:pt>
                <c:pt idx="358">
                  <c:v>0.35799999999999998</c:v>
                </c:pt>
                <c:pt idx="359">
                  <c:v>0.35899999999999999</c:v>
                </c:pt>
                <c:pt idx="360">
                  <c:v>0.36</c:v>
                </c:pt>
                <c:pt idx="361">
                  <c:v>0.36099999999999999</c:v>
                </c:pt>
                <c:pt idx="362">
                  <c:v>0.36199999999999999</c:v>
                </c:pt>
                <c:pt idx="363">
                  <c:v>0.36299999999999999</c:v>
                </c:pt>
                <c:pt idx="364">
                  <c:v>0.36399999999999999</c:v>
                </c:pt>
                <c:pt idx="365">
                  <c:v>0.36499999999999999</c:v>
                </c:pt>
                <c:pt idx="366">
                  <c:v>0.36599999999999999</c:v>
                </c:pt>
                <c:pt idx="367">
                  <c:v>0.36699999999999999</c:v>
                </c:pt>
                <c:pt idx="368">
                  <c:v>0.36799999999999999</c:v>
                </c:pt>
                <c:pt idx="369">
                  <c:v>0.36899999999999999</c:v>
                </c:pt>
                <c:pt idx="370">
                  <c:v>0.37</c:v>
                </c:pt>
                <c:pt idx="371">
                  <c:v>0.371</c:v>
                </c:pt>
                <c:pt idx="372">
                  <c:v>0.372</c:v>
                </c:pt>
                <c:pt idx="373">
                  <c:v>0.373</c:v>
                </c:pt>
                <c:pt idx="374">
                  <c:v>0.374</c:v>
                </c:pt>
                <c:pt idx="375">
                  <c:v>0.375</c:v>
                </c:pt>
                <c:pt idx="376">
                  <c:v>0.376</c:v>
                </c:pt>
                <c:pt idx="377">
                  <c:v>0.377</c:v>
                </c:pt>
                <c:pt idx="378">
                  <c:v>0.378</c:v>
                </c:pt>
                <c:pt idx="379">
                  <c:v>0.379</c:v>
                </c:pt>
                <c:pt idx="380">
                  <c:v>0.38</c:v>
                </c:pt>
                <c:pt idx="381">
                  <c:v>0.38100000000000001</c:v>
                </c:pt>
                <c:pt idx="382">
                  <c:v>0.38200000000000001</c:v>
                </c:pt>
                <c:pt idx="383">
                  <c:v>0.38300000000000001</c:v>
                </c:pt>
                <c:pt idx="384">
                  <c:v>0.38400000000000001</c:v>
                </c:pt>
                <c:pt idx="385">
                  <c:v>0.38500000000000001</c:v>
                </c:pt>
                <c:pt idx="386">
                  <c:v>0.38600000000000001</c:v>
                </c:pt>
                <c:pt idx="387">
                  <c:v>0.38700000000000001</c:v>
                </c:pt>
                <c:pt idx="388">
                  <c:v>0.38800000000000001</c:v>
                </c:pt>
                <c:pt idx="389">
                  <c:v>0.38900000000000001</c:v>
                </c:pt>
                <c:pt idx="390">
                  <c:v>0.39</c:v>
                </c:pt>
                <c:pt idx="391">
                  <c:v>0.39100000000000001</c:v>
                </c:pt>
                <c:pt idx="392">
                  <c:v>0.39200000000000002</c:v>
                </c:pt>
                <c:pt idx="393">
                  <c:v>0.39300000000000002</c:v>
                </c:pt>
                <c:pt idx="394">
                  <c:v>0.39400000000000002</c:v>
                </c:pt>
                <c:pt idx="395">
                  <c:v>0.39500000000000002</c:v>
                </c:pt>
                <c:pt idx="396">
                  <c:v>0.39600000000000002</c:v>
                </c:pt>
                <c:pt idx="397">
                  <c:v>0.39700000000000002</c:v>
                </c:pt>
                <c:pt idx="398">
                  <c:v>0.39800000000000002</c:v>
                </c:pt>
                <c:pt idx="399">
                  <c:v>0.39900000000000002</c:v>
                </c:pt>
                <c:pt idx="400">
                  <c:v>0.4</c:v>
                </c:pt>
                <c:pt idx="401">
                  <c:v>0.40100000000000002</c:v>
                </c:pt>
                <c:pt idx="402">
                  <c:v>0.40200000000000002</c:v>
                </c:pt>
                <c:pt idx="403">
                  <c:v>0.40300000000000002</c:v>
                </c:pt>
                <c:pt idx="404">
                  <c:v>0.40400000000000003</c:v>
                </c:pt>
                <c:pt idx="405">
                  <c:v>0.40500000000000003</c:v>
                </c:pt>
                <c:pt idx="406">
                  <c:v>0.40600000000000003</c:v>
                </c:pt>
                <c:pt idx="407">
                  <c:v>0.40700000000000003</c:v>
                </c:pt>
                <c:pt idx="408">
                  <c:v>0.40800000000000003</c:v>
                </c:pt>
                <c:pt idx="409">
                  <c:v>0.40900000000000003</c:v>
                </c:pt>
                <c:pt idx="410">
                  <c:v>0.41000000000000003</c:v>
                </c:pt>
                <c:pt idx="411">
                  <c:v>0.41100000000000003</c:v>
                </c:pt>
                <c:pt idx="412">
                  <c:v>0.41200000000000003</c:v>
                </c:pt>
                <c:pt idx="413">
                  <c:v>0.41300000000000003</c:v>
                </c:pt>
                <c:pt idx="414">
                  <c:v>0.41400000000000003</c:v>
                </c:pt>
                <c:pt idx="415">
                  <c:v>0.41500000000000004</c:v>
                </c:pt>
                <c:pt idx="416">
                  <c:v>0.41600000000000004</c:v>
                </c:pt>
                <c:pt idx="417">
                  <c:v>0.41699999999999998</c:v>
                </c:pt>
                <c:pt idx="418">
                  <c:v>0.41799999999999998</c:v>
                </c:pt>
                <c:pt idx="419">
                  <c:v>0.41899999999999998</c:v>
                </c:pt>
                <c:pt idx="420">
                  <c:v>0.42</c:v>
                </c:pt>
                <c:pt idx="421">
                  <c:v>0.42099999999999999</c:v>
                </c:pt>
                <c:pt idx="422">
                  <c:v>0.42199999999999999</c:v>
                </c:pt>
                <c:pt idx="423">
                  <c:v>0.42299999999999999</c:v>
                </c:pt>
                <c:pt idx="424">
                  <c:v>0.42399999999999999</c:v>
                </c:pt>
                <c:pt idx="425">
                  <c:v>0.42499999999999999</c:v>
                </c:pt>
                <c:pt idx="426">
                  <c:v>0.42599999999999999</c:v>
                </c:pt>
                <c:pt idx="427">
                  <c:v>0.42699999999999999</c:v>
                </c:pt>
                <c:pt idx="428">
                  <c:v>0.42799999999999999</c:v>
                </c:pt>
                <c:pt idx="429">
                  <c:v>0.42899999999999999</c:v>
                </c:pt>
                <c:pt idx="430">
                  <c:v>0.43</c:v>
                </c:pt>
                <c:pt idx="431">
                  <c:v>0.43099999999999999</c:v>
                </c:pt>
                <c:pt idx="432">
                  <c:v>0.432</c:v>
                </c:pt>
                <c:pt idx="433">
                  <c:v>0.433</c:v>
                </c:pt>
                <c:pt idx="434">
                  <c:v>0.434</c:v>
                </c:pt>
                <c:pt idx="435">
                  <c:v>0.435</c:v>
                </c:pt>
                <c:pt idx="436">
                  <c:v>0.436</c:v>
                </c:pt>
                <c:pt idx="437">
                  <c:v>0.437</c:v>
                </c:pt>
                <c:pt idx="438">
                  <c:v>0.438</c:v>
                </c:pt>
                <c:pt idx="439">
                  <c:v>0.439</c:v>
                </c:pt>
                <c:pt idx="440">
                  <c:v>0.44</c:v>
                </c:pt>
                <c:pt idx="441">
                  <c:v>0.441</c:v>
                </c:pt>
                <c:pt idx="442">
                  <c:v>0.442</c:v>
                </c:pt>
                <c:pt idx="443">
                  <c:v>0.443</c:v>
                </c:pt>
                <c:pt idx="444">
                  <c:v>0.44400000000000001</c:v>
                </c:pt>
                <c:pt idx="445">
                  <c:v>0.44500000000000001</c:v>
                </c:pt>
                <c:pt idx="446">
                  <c:v>0.44600000000000001</c:v>
                </c:pt>
                <c:pt idx="447">
                  <c:v>0.44700000000000001</c:v>
                </c:pt>
                <c:pt idx="448">
                  <c:v>0.44800000000000001</c:v>
                </c:pt>
                <c:pt idx="449">
                  <c:v>0.44900000000000001</c:v>
                </c:pt>
                <c:pt idx="450">
                  <c:v>0.45</c:v>
                </c:pt>
                <c:pt idx="451">
                  <c:v>0.45100000000000001</c:v>
                </c:pt>
                <c:pt idx="452">
                  <c:v>0.45200000000000001</c:v>
                </c:pt>
                <c:pt idx="453">
                  <c:v>0.45300000000000001</c:v>
                </c:pt>
                <c:pt idx="454">
                  <c:v>0.45400000000000001</c:v>
                </c:pt>
                <c:pt idx="455">
                  <c:v>0.45500000000000002</c:v>
                </c:pt>
                <c:pt idx="456">
                  <c:v>0.45600000000000002</c:v>
                </c:pt>
                <c:pt idx="457">
                  <c:v>0.45700000000000002</c:v>
                </c:pt>
                <c:pt idx="458">
                  <c:v>0.45800000000000002</c:v>
                </c:pt>
                <c:pt idx="459">
                  <c:v>0.45900000000000002</c:v>
                </c:pt>
                <c:pt idx="460">
                  <c:v>0.46</c:v>
                </c:pt>
                <c:pt idx="461">
                  <c:v>0.46100000000000002</c:v>
                </c:pt>
                <c:pt idx="462">
                  <c:v>0.46200000000000002</c:v>
                </c:pt>
                <c:pt idx="463">
                  <c:v>0.46300000000000002</c:v>
                </c:pt>
                <c:pt idx="464">
                  <c:v>0.46400000000000002</c:v>
                </c:pt>
                <c:pt idx="465">
                  <c:v>0.46500000000000002</c:v>
                </c:pt>
                <c:pt idx="466">
                  <c:v>0.46600000000000003</c:v>
                </c:pt>
                <c:pt idx="467">
                  <c:v>0.46700000000000003</c:v>
                </c:pt>
                <c:pt idx="468">
                  <c:v>0.46800000000000003</c:v>
                </c:pt>
                <c:pt idx="469">
                  <c:v>0.46900000000000003</c:v>
                </c:pt>
                <c:pt idx="470">
                  <c:v>0.47000000000000003</c:v>
                </c:pt>
                <c:pt idx="471">
                  <c:v>0.47100000000000003</c:v>
                </c:pt>
                <c:pt idx="472">
                  <c:v>0.47200000000000003</c:v>
                </c:pt>
                <c:pt idx="473">
                  <c:v>0.47300000000000003</c:v>
                </c:pt>
                <c:pt idx="474">
                  <c:v>0.47400000000000003</c:v>
                </c:pt>
                <c:pt idx="475">
                  <c:v>0.47500000000000003</c:v>
                </c:pt>
                <c:pt idx="476">
                  <c:v>0.47600000000000003</c:v>
                </c:pt>
                <c:pt idx="477">
                  <c:v>0.47700000000000004</c:v>
                </c:pt>
                <c:pt idx="478">
                  <c:v>0.47800000000000004</c:v>
                </c:pt>
                <c:pt idx="479">
                  <c:v>0.47900000000000004</c:v>
                </c:pt>
                <c:pt idx="480">
                  <c:v>0.48</c:v>
                </c:pt>
                <c:pt idx="481">
                  <c:v>0.48099999999999998</c:v>
                </c:pt>
                <c:pt idx="482">
                  <c:v>0.48199999999999998</c:v>
                </c:pt>
                <c:pt idx="483">
                  <c:v>0.48299999999999998</c:v>
                </c:pt>
                <c:pt idx="484">
                  <c:v>0.48399999999999999</c:v>
                </c:pt>
                <c:pt idx="485">
                  <c:v>0.48499999999999999</c:v>
                </c:pt>
                <c:pt idx="486">
                  <c:v>0.48599999999999999</c:v>
                </c:pt>
                <c:pt idx="487">
                  <c:v>0.48699999999999999</c:v>
                </c:pt>
                <c:pt idx="488">
                  <c:v>0.48799999999999999</c:v>
                </c:pt>
                <c:pt idx="489">
                  <c:v>0.48899999999999999</c:v>
                </c:pt>
                <c:pt idx="490">
                  <c:v>0.49</c:v>
                </c:pt>
                <c:pt idx="491">
                  <c:v>0.49099999999999999</c:v>
                </c:pt>
                <c:pt idx="492">
                  <c:v>0.49199999999999999</c:v>
                </c:pt>
                <c:pt idx="493">
                  <c:v>0.49299999999999999</c:v>
                </c:pt>
                <c:pt idx="494">
                  <c:v>0.49399999999999999</c:v>
                </c:pt>
                <c:pt idx="495">
                  <c:v>0.495</c:v>
                </c:pt>
                <c:pt idx="496">
                  <c:v>0.496</c:v>
                </c:pt>
                <c:pt idx="497">
                  <c:v>0.497</c:v>
                </c:pt>
                <c:pt idx="498">
                  <c:v>0.498</c:v>
                </c:pt>
                <c:pt idx="499">
                  <c:v>0.499</c:v>
                </c:pt>
                <c:pt idx="500">
                  <c:v>0.5</c:v>
                </c:pt>
                <c:pt idx="501">
                  <c:v>0.501</c:v>
                </c:pt>
                <c:pt idx="502">
                  <c:v>0.502</c:v>
                </c:pt>
                <c:pt idx="503">
                  <c:v>0.503</c:v>
                </c:pt>
                <c:pt idx="504">
                  <c:v>0.504</c:v>
                </c:pt>
                <c:pt idx="505">
                  <c:v>0.505</c:v>
                </c:pt>
                <c:pt idx="506">
                  <c:v>0.50600000000000001</c:v>
                </c:pt>
                <c:pt idx="507">
                  <c:v>0.50700000000000001</c:v>
                </c:pt>
                <c:pt idx="508">
                  <c:v>0.50800000000000001</c:v>
                </c:pt>
                <c:pt idx="509">
                  <c:v>0.50900000000000001</c:v>
                </c:pt>
                <c:pt idx="510">
                  <c:v>0.51</c:v>
                </c:pt>
                <c:pt idx="511">
                  <c:v>0.51100000000000001</c:v>
                </c:pt>
                <c:pt idx="512">
                  <c:v>0.51200000000000001</c:v>
                </c:pt>
                <c:pt idx="513">
                  <c:v>0.51300000000000001</c:v>
                </c:pt>
                <c:pt idx="514">
                  <c:v>0.51400000000000001</c:v>
                </c:pt>
                <c:pt idx="515">
                  <c:v>0.51500000000000001</c:v>
                </c:pt>
                <c:pt idx="516">
                  <c:v>0.51600000000000001</c:v>
                </c:pt>
                <c:pt idx="517">
                  <c:v>0.51700000000000002</c:v>
                </c:pt>
                <c:pt idx="518">
                  <c:v>0.51800000000000002</c:v>
                </c:pt>
                <c:pt idx="519">
                  <c:v>0.51900000000000002</c:v>
                </c:pt>
                <c:pt idx="520">
                  <c:v>0.52</c:v>
                </c:pt>
                <c:pt idx="521">
                  <c:v>0.52100000000000002</c:v>
                </c:pt>
                <c:pt idx="522">
                  <c:v>0.52200000000000002</c:v>
                </c:pt>
                <c:pt idx="523">
                  <c:v>0.52300000000000002</c:v>
                </c:pt>
                <c:pt idx="524">
                  <c:v>0.52400000000000002</c:v>
                </c:pt>
                <c:pt idx="525">
                  <c:v>0.52500000000000002</c:v>
                </c:pt>
                <c:pt idx="526">
                  <c:v>0.52600000000000002</c:v>
                </c:pt>
                <c:pt idx="527">
                  <c:v>0.52700000000000002</c:v>
                </c:pt>
                <c:pt idx="528">
                  <c:v>0.52800000000000002</c:v>
                </c:pt>
                <c:pt idx="529">
                  <c:v>0.52900000000000003</c:v>
                </c:pt>
                <c:pt idx="530">
                  <c:v>0.53</c:v>
                </c:pt>
                <c:pt idx="531">
                  <c:v>0.53100000000000003</c:v>
                </c:pt>
                <c:pt idx="532">
                  <c:v>0.53200000000000003</c:v>
                </c:pt>
                <c:pt idx="533">
                  <c:v>0.53300000000000003</c:v>
                </c:pt>
                <c:pt idx="534">
                  <c:v>0.53400000000000003</c:v>
                </c:pt>
                <c:pt idx="535">
                  <c:v>0.53500000000000003</c:v>
                </c:pt>
                <c:pt idx="536">
                  <c:v>0.53600000000000003</c:v>
                </c:pt>
                <c:pt idx="537">
                  <c:v>0.53700000000000003</c:v>
                </c:pt>
                <c:pt idx="538">
                  <c:v>0.53800000000000003</c:v>
                </c:pt>
                <c:pt idx="539">
                  <c:v>0.53900000000000003</c:v>
                </c:pt>
                <c:pt idx="540">
                  <c:v>0.54</c:v>
                </c:pt>
                <c:pt idx="541">
                  <c:v>0.54100000000000004</c:v>
                </c:pt>
                <c:pt idx="542">
                  <c:v>0.54200000000000004</c:v>
                </c:pt>
                <c:pt idx="543">
                  <c:v>0.54300000000000004</c:v>
                </c:pt>
                <c:pt idx="544">
                  <c:v>0.54400000000000004</c:v>
                </c:pt>
                <c:pt idx="545">
                  <c:v>0.54500000000000004</c:v>
                </c:pt>
                <c:pt idx="546">
                  <c:v>0.54600000000000004</c:v>
                </c:pt>
                <c:pt idx="547">
                  <c:v>0.54700000000000004</c:v>
                </c:pt>
                <c:pt idx="548">
                  <c:v>0.54800000000000004</c:v>
                </c:pt>
                <c:pt idx="549">
                  <c:v>0.54900000000000004</c:v>
                </c:pt>
                <c:pt idx="550">
                  <c:v>0.55000000000000004</c:v>
                </c:pt>
                <c:pt idx="551">
                  <c:v>0.55100000000000005</c:v>
                </c:pt>
                <c:pt idx="552">
                  <c:v>0.55200000000000005</c:v>
                </c:pt>
                <c:pt idx="553">
                  <c:v>0.55300000000000005</c:v>
                </c:pt>
                <c:pt idx="554">
                  <c:v>0.55400000000000005</c:v>
                </c:pt>
                <c:pt idx="555">
                  <c:v>0.55500000000000005</c:v>
                </c:pt>
                <c:pt idx="556">
                  <c:v>0.55600000000000005</c:v>
                </c:pt>
                <c:pt idx="557">
                  <c:v>0.55700000000000005</c:v>
                </c:pt>
                <c:pt idx="558">
                  <c:v>0.55800000000000005</c:v>
                </c:pt>
                <c:pt idx="559">
                  <c:v>0.55900000000000005</c:v>
                </c:pt>
                <c:pt idx="560">
                  <c:v>0.56000000000000005</c:v>
                </c:pt>
                <c:pt idx="561">
                  <c:v>0.56100000000000005</c:v>
                </c:pt>
                <c:pt idx="562">
                  <c:v>0.56200000000000006</c:v>
                </c:pt>
                <c:pt idx="563">
                  <c:v>0.56300000000000006</c:v>
                </c:pt>
                <c:pt idx="564">
                  <c:v>0.56400000000000006</c:v>
                </c:pt>
                <c:pt idx="565">
                  <c:v>0.56500000000000006</c:v>
                </c:pt>
                <c:pt idx="566">
                  <c:v>0.56600000000000006</c:v>
                </c:pt>
                <c:pt idx="567">
                  <c:v>0.56700000000000006</c:v>
                </c:pt>
                <c:pt idx="568">
                  <c:v>0.56800000000000006</c:v>
                </c:pt>
                <c:pt idx="569">
                  <c:v>0.56900000000000006</c:v>
                </c:pt>
                <c:pt idx="570">
                  <c:v>0.57000000000000006</c:v>
                </c:pt>
                <c:pt idx="571">
                  <c:v>0.57100000000000006</c:v>
                </c:pt>
                <c:pt idx="572">
                  <c:v>0.57200000000000006</c:v>
                </c:pt>
                <c:pt idx="573">
                  <c:v>0.57300000000000006</c:v>
                </c:pt>
                <c:pt idx="574">
                  <c:v>0.57400000000000007</c:v>
                </c:pt>
                <c:pt idx="575">
                  <c:v>0.57500000000000007</c:v>
                </c:pt>
                <c:pt idx="576">
                  <c:v>0.57600000000000007</c:v>
                </c:pt>
                <c:pt idx="577">
                  <c:v>0.57699999999999996</c:v>
                </c:pt>
                <c:pt idx="578">
                  <c:v>0.57799999999999996</c:v>
                </c:pt>
                <c:pt idx="579">
                  <c:v>0.57899999999999996</c:v>
                </c:pt>
                <c:pt idx="580">
                  <c:v>0.57999999999999996</c:v>
                </c:pt>
                <c:pt idx="581">
                  <c:v>0.58099999999999996</c:v>
                </c:pt>
                <c:pt idx="582">
                  <c:v>0.58199999999999996</c:v>
                </c:pt>
                <c:pt idx="583">
                  <c:v>0.58299999999999996</c:v>
                </c:pt>
                <c:pt idx="584">
                  <c:v>0.58399999999999996</c:v>
                </c:pt>
                <c:pt idx="585">
                  <c:v>0.58499999999999996</c:v>
                </c:pt>
                <c:pt idx="586">
                  <c:v>0.58599999999999997</c:v>
                </c:pt>
                <c:pt idx="587">
                  <c:v>0.58699999999999997</c:v>
                </c:pt>
                <c:pt idx="588">
                  <c:v>0.58799999999999997</c:v>
                </c:pt>
                <c:pt idx="589">
                  <c:v>0.58899999999999997</c:v>
                </c:pt>
                <c:pt idx="590">
                  <c:v>0.59</c:v>
                </c:pt>
                <c:pt idx="591">
                  <c:v>0.59099999999999997</c:v>
                </c:pt>
                <c:pt idx="592">
                  <c:v>0.59199999999999997</c:v>
                </c:pt>
                <c:pt idx="593">
                  <c:v>0.59299999999999997</c:v>
                </c:pt>
                <c:pt idx="594">
                  <c:v>0.59399999999999997</c:v>
                </c:pt>
                <c:pt idx="595">
                  <c:v>0.59499999999999997</c:v>
                </c:pt>
                <c:pt idx="596">
                  <c:v>0.59599999999999997</c:v>
                </c:pt>
                <c:pt idx="597">
                  <c:v>0.59699999999999998</c:v>
                </c:pt>
                <c:pt idx="598">
                  <c:v>0.59799999999999998</c:v>
                </c:pt>
                <c:pt idx="599">
                  <c:v>0.59899999999999998</c:v>
                </c:pt>
                <c:pt idx="600">
                  <c:v>0.6</c:v>
                </c:pt>
                <c:pt idx="601">
                  <c:v>0.60099999999999998</c:v>
                </c:pt>
                <c:pt idx="602">
                  <c:v>0.60199999999999998</c:v>
                </c:pt>
                <c:pt idx="603">
                  <c:v>0.60299999999999998</c:v>
                </c:pt>
                <c:pt idx="604">
                  <c:v>0.60399999999999998</c:v>
                </c:pt>
                <c:pt idx="605">
                  <c:v>0.60499999999999998</c:v>
                </c:pt>
                <c:pt idx="606">
                  <c:v>0.60599999999999998</c:v>
                </c:pt>
                <c:pt idx="607">
                  <c:v>0.60699999999999998</c:v>
                </c:pt>
                <c:pt idx="608">
                  <c:v>0.60799999999999998</c:v>
                </c:pt>
                <c:pt idx="609">
                  <c:v>0.60899999999999999</c:v>
                </c:pt>
                <c:pt idx="610">
                  <c:v>0.61</c:v>
                </c:pt>
                <c:pt idx="611">
                  <c:v>0.61099999999999999</c:v>
                </c:pt>
                <c:pt idx="612">
                  <c:v>0.61199999999999999</c:v>
                </c:pt>
                <c:pt idx="613">
                  <c:v>0.61299999999999999</c:v>
                </c:pt>
                <c:pt idx="614">
                  <c:v>0.61399999999999999</c:v>
                </c:pt>
                <c:pt idx="615">
                  <c:v>0.61499999999999999</c:v>
                </c:pt>
                <c:pt idx="616">
                  <c:v>0.61599999999999999</c:v>
                </c:pt>
                <c:pt idx="617">
                  <c:v>0.61699999999999999</c:v>
                </c:pt>
                <c:pt idx="618">
                  <c:v>0.61799999999999999</c:v>
                </c:pt>
                <c:pt idx="619">
                  <c:v>0.61899999999999999</c:v>
                </c:pt>
                <c:pt idx="620">
                  <c:v>0.62</c:v>
                </c:pt>
                <c:pt idx="621">
                  <c:v>0.621</c:v>
                </c:pt>
                <c:pt idx="622">
                  <c:v>0.622</c:v>
                </c:pt>
                <c:pt idx="623">
                  <c:v>0.623</c:v>
                </c:pt>
                <c:pt idx="624">
                  <c:v>0.624</c:v>
                </c:pt>
                <c:pt idx="625">
                  <c:v>0.625</c:v>
                </c:pt>
                <c:pt idx="626">
                  <c:v>0.626</c:v>
                </c:pt>
                <c:pt idx="627">
                  <c:v>0.627</c:v>
                </c:pt>
                <c:pt idx="628">
                  <c:v>0.628</c:v>
                </c:pt>
                <c:pt idx="629">
                  <c:v>0.629</c:v>
                </c:pt>
                <c:pt idx="630">
                  <c:v>0.63</c:v>
                </c:pt>
                <c:pt idx="631">
                  <c:v>0.63100000000000001</c:v>
                </c:pt>
                <c:pt idx="632">
                  <c:v>0.63200000000000001</c:v>
                </c:pt>
                <c:pt idx="633">
                  <c:v>0.63300000000000001</c:v>
                </c:pt>
                <c:pt idx="634">
                  <c:v>0.63400000000000001</c:v>
                </c:pt>
                <c:pt idx="635">
                  <c:v>0.63500000000000001</c:v>
                </c:pt>
                <c:pt idx="636">
                  <c:v>0.63600000000000001</c:v>
                </c:pt>
                <c:pt idx="637">
                  <c:v>0.63700000000000001</c:v>
                </c:pt>
                <c:pt idx="638">
                  <c:v>0.63800000000000001</c:v>
                </c:pt>
                <c:pt idx="639">
                  <c:v>0.63900000000000001</c:v>
                </c:pt>
                <c:pt idx="640">
                  <c:v>0.64</c:v>
                </c:pt>
                <c:pt idx="641">
                  <c:v>0.64100000000000001</c:v>
                </c:pt>
                <c:pt idx="642">
                  <c:v>0.64200000000000002</c:v>
                </c:pt>
                <c:pt idx="643">
                  <c:v>0.64300000000000002</c:v>
                </c:pt>
                <c:pt idx="644">
                  <c:v>0.64400000000000002</c:v>
                </c:pt>
                <c:pt idx="645">
                  <c:v>0.64500000000000002</c:v>
                </c:pt>
                <c:pt idx="646">
                  <c:v>0.64600000000000002</c:v>
                </c:pt>
                <c:pt idx="647">
                  <c:v>0.64700000000000002</c:v>
                </c:pt>
                <c:pt idx="648">
                  <c:v>0.64800000000000002</c:v>
                </c:pt>
                <c:pt idx="649">
                  <c:v>0.64900000000000002</c:v>
                </c:pt>
                <c:pt idx="650">
                  <c:v>0.65</c:v>
                </c:pt>
                <c:pt idx="651">
                  <c:v>0.65100000000000002</c:v>
                </c:pt>
                <c:pt idx="652">
                  <c:v>0.65200000000000002</c:v>
                </c:pt>
                <c:pt idx="653">
                  <c:v>0.65300000000000002</c:v>
                </c:pt>
                <c:pt idx="654">
                  <c:v>0.65400000000000003</c:v>
                </c:pt>
                <c:pt idx="655">
                  <c:v>0.65500000000000003</c:v>
                </c:pt>
                <c:pt idx="656">
                  <c:v>0.65600000000000003</c:v>
                </c:pt>
                <c:pt idx="657">
                  <c:v>0.65700000000000003</c:v>
                </c:pt>
                <c:pt idx="658">
                  <c:v>0.65800000000000003</c:v>
                </c:pt>
                <c:pt idx="659">
                  <c:v>0.65900000000000003</c:v>
                </c:pt>
                <c:pt idx="660">
                  <c:v>0.66</c:v>
                </c:pt>
                <c:pt idx="661">
                  <c:v>0.66100000000000003</c:v>
                </c:pt>
                <c:pt idx="662">
                  <c:v>0.66200000000000003</c:v>
                </c:pt>
                <c:pt idx="663">
                  <c:v>0.66300000000000003</c:v>
                </c:pt>
                <c:pt idx="664">
                  <c:v>0.66400000000000003</c:v>
                </c:pt>
                <c:pt idx="665">
                  <c:v>0.66500000000000004</c:v>
                </c:pt>
                <c:pt idx="666">
                  <c:v>0.66600000000000004</c:v>
                </c:pt>
                <c:pt idx="667">
                  <c:v>0.66700000000000004</c:v>
                </c:pt>
                <c:pt idx="668">
                  <c:v>0.66800000000000004</c:v>
                </c:pt>
                <c:pt idx="669">
                  <c:v>0.66900000000000004</c:v>
                </c:pt>
                <c:pt idx="670">
                  <c:v>0.67</c:v>
                </c:pt>
                <c:pt idx="671">
                  <c:v>0.67100000000000004</c:v>
                </c:pt>
                <c:pt idx="672">
                  <c:v>0.67200000000000004</c:v>
                </c:pt>
                <c:pt idx="673">
                  <c:v>0.67300000000000004</c:v>
                </c:pt>
                <c:pt idx="674">
                  <c:v>0.67400000000000004</c:v>
                </c:pt>
                <c:pt idx="675">
                  <c:v>0.67500000000000004</c:v>
                </c:pt>
                <c:pt idx="676">
                  <c:v>0.67600000000000005</c:v>
                </c:pt>
                <c:pt idx="677">
                  <c:v>0.67700000000000005</c:v>
                </c:pt>
                <c:pt idx="678">
                  <c:v>0.67800000000000005</c:v>
                </c:pt>
                <c:pt idx="679">
                  <c:v>0.67900000000000005</c:v>
                </c:pt>
                <c:pt idx="680">
                  <c:v>0.68</c:v>
                </c:pt>
                <c:pt idx="681">
                  <c:v>0.68100000000000005</c:v>
                </c:pt>
                <c:pt idx="682">
                  <c:v>0.68200000000000005</c:v>
                </c:pt>
                <c:pt idx="683">
                  <c:v>0.68300000000000005</c:v>
                </c:pt>
                <c:pt idx="684">
                  <c:v>0.68400000000000005</c:v>
                </c:pt>
                <c:pt idx="685">
                  <c:v>0.68500000000000005</c:v>
                </c:pt>
                <c:pt idx="686">
                  <c:v>0.68600000000000005</c:v>
                </c:pt>
                <c:pt idx="687">
                  <c:v>0.68700000000000006</c:v>
                </c:pt>
                <c:pt idx="688">
                  <c:v>0.68800000000000006</c:v>
                </c:pt>
                <c:pt idx="689">
                  <c:v>0.68900000000000006</c:v>
                </c:pt>
                <c:pt idx="690">
                  <c:v>0.69000000000000006</c:v>
                </c:pt>
                <c:pt idx="691">
                  <c:v>0.69100000000000006</c:v>
                </c:pt>
                <c:pt idx="692">
                  <c:v>0.69200000000000006</c:v>
                </c:pt>
                <c:pt idx="693">
                  <c:v>0.69300000000000006</c:v>
                </c:pt>
                <c:pt idx="694">
                  <c:v>0.69400000000000006</c:v>
                </c:pt>
                <c:pt idx="695">
                  <c:v>0.69500000000000006</c:v>
                </c:pt>
                <c:pt idx="696">
                  <c:v>0.69600000000000006</c:v>
                </c:pt>
                <c:pt idx="697">
                  <c:v>0.69700000000000006</c:v>
                </c:pt>
                <c:pt idx="698">
                  <c:v>0.69800000000000006</c:v>
                </c:pt>
                <c:pt idx="699">
                  <c:v>0.69900000000000007</c:v>
                </c:pt>
                <c:pt idx="700">
                  <c:v>0.70000000000000007</c:v>
                </c:pt>
                <c:pt idx="701">
                  <c:v>0.70100000000000007</c:v>
                </c:pt>
                <c:pt idx="702">
                  <c:v>0.70200000000000007</c:v>
                </c:pt>
                <c:pt idx="703">
                  <c:v>0.70300000000000007</c:v>
                </c:pt>
                <c:pt idx="704">
                  <c:v>0.70399999999999996</c:v>
                </c:pt>
                <c:pt idx="705">
                  <c:v>0.70499999999999996</c:v>
                </c:pt>
                <c:pt idx="706">
                  <c:v>0.70599999999999996</c:v>
                </c:pt>
                <c:pt idx="707">
                  <c:v>0.70699999999999996</c:v>
                </c:pt>
                <c:pt idx="708">
                  <c:v>0.70799999999999996</c:v>
                </c:pt>
                <c:pt idx="709">
                  <c:v>0.70899999999999996</c:v>
                </c:pt>
                <c:pt idx="710">
                  <c:v>0.71</c:v>
                </c:pt>
                <c:pt idx="711">
                  <c:v>0.71099999999999997</c:v>
                </c:pt>
                <c:pt idx="712">
                  <c:v>0.71199999999999997</c:v>
                </c:pt>
                <c:pt idx="713">
                  <c:v>0.71299999999999997</c:v>
                </c:pt>
                <c:pt idx="714">
                  <c:v>0.71399999999999997</c:v>
                </c:pt>
                <c:pt idx="715">
                  <c:v>0.71499999999999997</c:v>
                </c:pt>
                <c:pt idx="716">
                  <c:v>0.71599999999999997</c:v>
                </c:pt>
                <c:pt idx="717">
                  <c:v>0.71699999999999997</c:v>
                </c:pt>
                <c:pt idx="718">
                  <c:v>0.71799999999999997</c:v>
                </c:pt>
                <c:pt idx="719">
                  <c:v>0.71899999999999997</c:v>
                </c:pt>
                <c:pt idx="720">
                  <c:v>0.72</c:v>
                </c:pt>
                <c:pt idx="721">
                  <c:v>0.72099999999999997</c:v>
                </c:pt>
                <c:pt idx="722">
                  <c:v>0.72199999999999998</c:v>
                </c:pt>
                <c:pt idx="723">
                  <c:v>0.72299999999999998</c:v>
                </c:pt>
                <c:pt idx="724">
                  <c:v>0.72399999999999998</c:v>
                </c:pt>
                <c:pt idx="725">
                  <c:v>0.72499999999999998</c:v>
                </c:pt>
                <c:pt idx="726">
                  <c:v>0.72599999999999998</c:v>
                </c:pt>
                <c:pt idx="727">
                  <c:v>0.72699999999999998</c:v>
                </c:pt>
                <c:pt idx="728">
                  <c:v>0.72799999999999998</c:v>
                </c:pt>
                <c:pt idx="729">
                  <c:v>0.72899999999999998</c:v>
                </c:pt>
                <c:pt idx="730">
                  <c:v>0.73</c:v>
                </c:pt>
                <c:pt idx="731">
                  <c:v>0.73099999999999998</c:v>
                </c:pt>
                <c:pt idx="732">
                  <c:v>0.73199999999999998</c:v>
                </c:pt>
                <c:pt idx="733">
                  <c:v>0.73299999999999998</c:v>
                </c:pt>
                <c:pt idx="734">
                  <c:v>0.73399999999999999</c:v>
                </c:pt>
                <c:pt idx="735">
                  <c:v>0.73499999999999999</c:v>
                </c:pt>
                <c:pt idx="736">
                  <c:v>0.73599999999999999</c:v>
                </c:pt>
                <c:pt idx="737">
                  <c:v>0.73699999999999999</c:v>
                </c:pt>
                <c:pt idx="738">
                  <c:v>0.73799999999999999</c:v>
                </c:pt>
                <c:pt idx="739">
                  <c:v>0.73899999999999999</c:v>
                </c:pt>
                <c:pt idx="740">
                  <c:v>0.74</c:v>
                </c:pt>
                <c:pt idx="741">
                  <c:v>0.74099999999999999</c:v>
                </c:pt>
                <c:pt idx="742">
                  <c:v>0.74199999999999999</c:v>
                </c:pt>
                <c:pt idx="743">
                  <c:v>0.74299999999999999</c:v>
                </c:pt>
                <c:pt idx="744">
                  <c:v>0.74399999999999999</c:v>
                </c:pt>
                <c:pt idx="745">
                  <c:v>0.745</c:v>
                </c:pt>
                <c:pt idx="746">
                  <c:v>0.746</c:v>
                </c:pt>
                <c:pt idx="747">
                  <c:v>0.747</c:v>
                </c:pt>
                <c:pt idx="748">
                  <c:v>0.748</c:v>
                </c:pt>
                <c:pt idx="749">
                  <c:v>0.749</c:v>
                </c:pt>
                <c:pt idx="750">
                  <c:v>0.75</c:v>
                </c:pt>
                <c:pt idx="751">
                  <c:v>0.751</c:v>
                </c:pt>
                <c:pt idx="752">
                  <c:v>0.752</c:v>
                </c:pt>
                <c:pt idx="753">
                  <c:v>0.753</c:v>
                </c:pt>
                <c:pt idx="754">
                  <c:v>0.754</c:v>
                </c:pt>
                <c:pt idx="755">
                  <c:v>0.755</c:v>
                </c:pt>
                <c:pt idx="756">
                  <c:v>0.75600000000000001</c:v>
                </c:pt>
                <c:pt idx="757">
                  <c:v>0.75700000000000001</c:v>
                </c:pt>
                <c:pt idx="758">
                  <c:v>0.75800000000000001</c:v>
                </c:pt>
                <c:pt idx="759">
                  <c:v>0.75900000000000001</c:v>
                </c:pt>
                <c:pt idx="760">
                  <c:v>0.76</c:v>
                </c:pt>
                <c:pt idx="761">
                  <c:v>0.76100000000000001</c:v>
                </c:pt>
                <c:pt idx="762">
                  <c:v>0.76200000000000001</c:v>
                </c:pt>
                <c:pt idx="763">
                  <c:v>0.76300000000000001</c:v>
                </c:pt>
                <c:pt idx="764">
                  <c:v>0.76400000000000001</c:v>
                </c:pt>
                <c:pt idx="765">
                  <c:v>0.76500000000000001</c:v>
                </c:pt>
                <c:pt idx="766">
                  <c:v>0.76600000000000001</c:v>
                </c:pt>
                <c:pt idx="767">
                  <c:v>0.76700000000000002</c:v>
                </c:pt>
                <c:pt idx="768">
                  <c:v>0.76800000000000002</c:v>
                </c:pt>
                <c:pt idx="769">
                  <c:v>0.76900000000000002</c:v>
                </c:pt>
                <c:pt idx="770">
                  <c:v>0.77</c:v>
                </c:pt>
                <c:pt idx="771">
                  <c:v>0.77100000000000002</c:v>
                </c:pt>
                <c:pt idx="772">
                  <c:v>0.77200000000000002</c:v>
                </c:pt>
                <c:pt idx="773">
                  <c:v>0.77300000000000002</c:v>
                </c:pt>
                <c:pt idx="774">
                  <c:v>0.77400000000000002</c:v>
                </c:pt>
                <c:pt idx="775">
                  <c:v>0.77500000000000002</c:v>
                </c:pt>
                <c:pt idx="776">
                  <c:v>0.77600000000000002</c:v>
                </c:pt>
                <c:pt idx="777">
                  <c:v>0.77700000000000002</c:v>
                </c:pt>
                <c:pt idx="778">
                  <c:v>0.77800000000000002</c:v>
                </c:pt>
                <c:pt idx="779">
                  <c:v>0.77900000000000003</c:v>
                </c:pt>
                <c:pt idx="780">
                  <c:v>0.78</c:v>
                </c:pt>
                <c:pt idx="781">
                  <c:v>0.78100000000000003</c:v>
                </c:pt>
                <c:pt idx="782">
                  <c:v>0.78200000000000003</c:v>
                </c:pt>
                <c:pt idx="783">
                  <c:v>0.78300000000000003</c:v>
                </c:pt>
                <c:pt idx="784">
                  <c:v>0.78400000000000003</c:v>
                </c:pt>
                <c:pt idx="785">
                  <c:v>0.78500000000000003</c:v>
                </c:pt>
                <c:pt idx="786">
                  <c:v>0.78600000000000003</c:v>
                </c:pt>
                <c:pt idx="787">
                  <c:v>0.78700000000000003</c:v>
                </c:pt>
                <c:pt idx="788">
                  <c:v>0.78800000000000003</c:v>
                </c:pt>
                <c:pt idx="789">
                  <c:v>0.78900000000000003</c:v>
                </c:pt>
                <c:pt idx="790">
                  <c:v>0.79</c:v>
                </c:pt>
                <c:pt idx="791">
                  <c:v>0.79100000000000004</c:v>
                </c:pt>
                <c:pt idx="792">
                  <c:v>0.79200000000000004</c:v>
                </c:pt>
                <c:pt idx="793">
                  <c:v>0.79300000000000004</c:v>
                </c:pt>
                <c:pt idx="794">
                  <c:v>0.79400000000000004</c:v>
                </c:pt>
                <c:pt idx="795">
                  <c:v>0.79500000000000004</c:v>
                </c:pt>
                <c:pt idx="796">
                  <c:v>0.79600000000000004</c:v>
                </c:pt>
                <c:pt idx="797">
                  <c:v>0.79700000000000004</c:v>
                </c:pt>
                <c:pt idx="798">
                  <c:v>0.79800000000000004</c:v>
                </c:pt>
                <c:pt idx="799">
                  <c:v>0.79900000000000004</c:v>
                </c:pt>
                <c:pt idx="800">
                  <c:v>0.8</c:v>
                </c:pt>
                <c:pt idx="801">
                  <c:v>0.80100000000000005</c:v>
                </c:pt>
                <c:pt idx="802">
                  <c:v>0.80200000000000005</c:v>
                </c:pt>
                <c:pt idx="803">
                  <c:v>0.80300000000000005</c:v>
                </c:pt>
                <c:pt idx="804">
                  <c:v>0.80400000000000005</c:v>
                </c:pt>
                <c:pt idx="805">
                  <c:v>0.80500000000000005</c:v>
                </c:pt>
                <c:pt idx="806">
                  <c:v>0.80600000000000005</c:v>
                </c:pt>
                <c:pt idx="807">
                  <c:v>0.80700000000000005</c:v>
                </c:pt>
                <c:pt idx="808">
                  <c:v>0.80800000000000005</c:v>
                </c:pt>
                <c:pt idx="809">
                  <c:v>0.80900000000000005</c:v>
                </c:pt>
                <c:pt idx="810">
                  <c:v>0.81</c:v>
                </c:pt>
                <c:pt idx="811">
                  <c:v>0.81100000000000005</c:v>
                </c:pt>
                <c:pt idx="812">
                  <c:v>0.81200000000000006</c:v>
                </c:pt>
                <c:pt idx="813">
                  <c:v>0.81300000000000006</c:v>
                </c:pt>
                <c:pt idx="814">
                  <c:v>0.81400000000000006</c:v>
                </c:pt>
                <c:pt idx="815">
                  <c:v>0.81500000000000006</c:v>
                </c:pt>
                <c:pt idx="816">
                  <c:v>0.81600000000000006</c:v>
                </c:pt>
                <c:pt idx="817">
                  <c:v>0.81700000000000006</c:v>
                </c:pt>
                <c:pt idx="818">
                  <c:v>0.81800000000000006</c:v>
                </c:pt>
                <c:pt idx="819">
                  <c:v>0.81900000000000006</c:v>
                </c:pt>
                <c:pt idx="820">
                  <c:v>0.82000000000000006</c:v>
                </c:pt>
                <c:pt idx="821">
                  <c:v>0.82100000000000006</c:v>
                </c:pt>
                <c:pt idx="822">
                  <c:v>0.82200000000000006</c:v>
                </c:pt>
                <c:pt idx="823">
                  <c:v>0.82300000000000006</c:v>
                </c:pt>
                <c:pt idx="824">
                  <c:v>0.82400000000000007</c:v>
                </c:pt>
                <c:pt idx="825">
                  <c:v>0.82500000000000007</c:v>
                </c:pt>
                <c:pt idx="826">
                  <c:v>0.82600000000000007</c:v>
                </c:pt>
                <c:pt idx="827">
                  <c:v>0.82700000000000007</c:v>
                </c:pt>
                <c:pt idx="828">
                  <c:v>0.82800000000000007</c:v>
                </c:pt>
                <c:pt idx="829">
                  <c:v>0.82900000000000007</c:v>
                </c:pt>
                <c:pt idx="830">
                  <c:v>0.83000000000000007</c:v>
                </c:pt>
                <c:pt idx="831">
                  <c:v>0.83100000000000007</c:v>
                </c:pt>
                <c:pt idx="832">
                  <c:v>0.83200000000000007</c:v>
                </c:pt>
                <c:pt idx="833">
                  <c:v>0.83299999999999996</c:v>
                </c:pt>
                <c:pt idx="834">
                  <c:v>0.83399999999999996</c:v>
                </c:pt>
                <c:pt idx="835">
                  <c:v>0.83499999999999996</c:v>
                </c:pt>
                <c:pt idx="836">
                  <c:v>0.83599999999999997</c:v>
                </c:pt>
                <c:pt idx="837">
                  <c:v>0.83699999999999997</c:v>
                </c:pt>
                <c:pt idx="838">
                  <c:v>0.83799999999999997</c:v>
                </c:pt>
                <c:pt idx="839">
                  <c:v>0.83899999999999997</c:v>
                </c:pt>
                <c:pt idx="840">
                  <c:v>0.84</c:v>
                </c:pt>
                <c:pt idx="841">
                  <c:v>0.84099999999999997</c:v>
                </c:pt>
                <c:pt idx="842">
                  <c:v>0.84199999999999997</c:v>
                </c:pt>
                <c:pt idx="843">
                  <c:v>0.84299999999999997</c:v>
                </c:pt>
                <c:pt idx="844">
                  <c:v>0.84399999999999997</c:v>
                </c:pt>
                <c:pt idx="845">
                  <c:v>0.84499999999999997</c:v>
                </c:pt>
                <c:pt idx="846">
                  <c:v>0.84599999999999997</c:v>
                </c:pt>
                <c:pt idx="847">
                  <c:v>0.84699999999999998</c:v>
                </c:pt>
                <c:pt idx="848">
                  <c:v>0.84799999999999998</c:v>
                </c:pt>
                <c:pt idx="849">
                  <c:v>0.84899999999999998</c:v>
                </c:pt>
                <c:pt idx="850">
                  <c:v>0.85</c:v>
                </c:pt>
                <c:pt idx="851">
                  <c:v>0.85099999999999998</c:v>
                </c:pt>
                <c:pt idx="852">
                  <c:v>0.85199999999999998</c:v>
                </c:pt>
                <c:pt idx="853">
                  <c:v>0.85299999999999998</c:v>
                </c:pt>
                <c:pt idx="854">
                  <c:v>0.85399999999999998</c:v>
                </c:pt>
                <c:pt idx="855">
                  <c:v>0.85499999999999998</c:v>
                </c:pt>
                <c:pt idx="856">
                  <c:v>0.85599999999999998</c:v>
                </c:pt>
                <c:pt idx="857">
                  <c:v>0.85699999999999998</c:v>
                </c:pt>
                <c:pt idx="858">
                  <c:v>0.85799999999999998</c:v>
                </c:pt>
                <c:pt idx="859">
                  <c:v>0.85899999999999999</c:v>
                </c:pt>
                <c:pt idx="860">
                  <c:v>0.86</c:v>
                </c:pt>
                <c:pt idx="861">
                  <c:v>0.86099999999999999</c:v>
                </c:pt>
                <c:pt idx="862">
                  <c:v>0.86199999999999999</c:v>
                </c:pt>
                <c:pt idx="863">
                  <c:v>0.86299999999999999</c:v>
                </c:pt>
                <c:pt idx="864">
                  <c:v>0.86399999999999999</c:v>
                </c:pt>
                <c:pt idx="865">
                  <c:v>0.86499999999999999</c:v>
                </c:pt>
                <c:pt idx="866">
                  <c:v>0.86599999999999999</c:v>
                </c:pt>
                <c:pt idx="867">
                  <c:v>0.86699999999999999</c:v>
                </c:pt>
                <c:pt idx="868">
                  <c:v>0.86799999999999999</c:v>
                </c:pt>
                <c:pt idx="869">
                  <c:v>0.86899999999999999</c:v>
                </c:pt>
                <c:pt idx="870">
                  <c:v>0.87</c:v>
                </c:pt>
                <c:pt idx="871">
                  <c:v>0.871</c:v>
                </c:pt>
                <c:pt idx="872">
                  <c:v>0.872</c:v>
                </c:pt>
                <c:pt idx="873">
                  <c:v>0.873</c:v>
                </c:pt>
                <c:pt idx="874">
                  <c:v>0.874</c:v>
                </c:pt>
                <c:pt idx="875">
                  <c:v>0.875</c:v>
                </c:pt>
                <c:pt idx="876">
                  <c:v>0.876</c:v>
                </c:pt>
                <c:pt idx="877">
                  <c:v>0.877</c:v>
                </c:pt>
                <c:pt idx="878">
                  <c:v>0.878</c:v>
                </c:pt>
                <c:pt idx="879">
                  <c:v>0.879</c:v>
                </c:pt>
                <c:pt idx="880">
                  <c:v>0.88</c:v>
                </c:pt>
                <c:pt idx="881">
                  <c:v>0.88100000000000001</c:v>
                </c:pt>
                <c:pt idx="882">
                  <c:v>0.88200000000000001</c:v>
                </c:pt>
                <c:pt idx="883">
                  <c:v>0.88300000000000001</c:v>
                </c:pt>
                <c:pt idx="884">
                  <c:v>0.88400000000000001</c:v>
                </c:pt>
                <c:pt idx="885">
                  <c:v>0.88500000000000001</c:v>
                </c:pt>
                <c:pt idx="886">
                  <c:v>0.88600000000000001</c:v>
                </c:pt>
                <c:pt idx="887">
                  <c:v>0.88700000000000001</c:v>
                </c:pt>
                <c:pt idx="888">
                  <c:v>0.88800000000000001</c:v>
                </c:pt>
                <c:pt idx="889">
                  <c:v>0.88900000000000001</c:v>
                </c:pt>
                <c:pt idx="890">
                  <c:v>0.89</c:v>
                </c:pt>
                <c:pt idx="891">
                  <c:v>0.89100000000000001</c:v>
                </c:pt>
                <c:pt idx="892">
                  <c:v>0.89200000000000002</c:v>
                </c:pt>
                <c:pt idx="893">
                  <c:v>0.89300000000000002</c:v>
                </c:pt>
                <c:pt idx="894">
                  <c:v>0.89400000000000002</c:v>
                </c:pt>
                <c:pt idx="895">
                  <c:v>0.89500000000000002</c:v>
                </c:pt>
                <c:pt idx="896">
                  <c:v>0.89600000000000002</c:v>
                </c:pt>
                <c:pt idx="897">
                  <c:v>0.89700000000000002</c:v>
                </c:pt>
                <c:pt idx="898">
                  <c:v>0.89800000000000002</c:v>
                </c:pt>
                <c:pt idx="899">
                  <c:v>0.89900000000000002</c:v>
                </c:pt>
                <c:pt idx="900">
                  <c:v>0.9</c:v>
                </c:pt>
                <c:pt idx="901">
                  <c:v>0.90100000000000002</c:v>
                </c:pt>
                <c:pt idx="902">
                  <c:v>0.90200000000000002</c:v>
                </c:pt>
                <c:pt idx="903">
                  <c:v>0.90300000000000002</c:v>
                </c:pt>
                <c:pt idx="904">
                  <c:v>0.90400000000000003</c:v>
                </c:pt>
                <c:pt idx="905">
                  <c:v>0.90500000000000003</c:v>
                </c:pt>
                <c:pt idx="906">
                  <c:v>0.90600000000000003</c:v>
                </c:pt>
                <c:pt idx="907">
                  <c:v>0.90700000000000003</c:v>
                </c:pt>
                <c:pt idx="908">
                  <c:v>0.90800000000000003</c:v>
                </c:pt>
                <c:pt idx="909">
                  <c:v>0.90900000000000003</c:v>
                </c:pt>
                <c:pt idx="910">
                  <c:v>0.91</c:v>
                </c:pt>
                <c:pt idx="911">
                  <c:v>0.91100000000000003</c:v>
                </c:pt>
                <c:pt idx="912">
                  <c:v>0.91200000000000003</c:v>
                </c:pt>
                <c:pt idx="913">
                  <c:v>0.91300000000000003</c:v>
                </c:pt>
                <c:pt idx="914">
                  <c:v>0.91400000000000003</c:v>
                </c:pt>
                <c:pt idx="915">
                  <c:v>0.91500000000000004</c:v>
                </c:pt>
                <c:pt idx="916">
                  <c:v>0.91600000000000004</c:v>
                </c:pt>
                <c:pt idx="917">
                  <c:v>0.91700000000000004</c:v>
                </c:pt>
                <c:pt idx="918">
                  <c:v>0.91800000000000004</c:v>
                </c:pt>
                <c:pt idx="919">
                  <c:v>0.91900000000000004</c:v>
                </c:pt>
                <c:pt idx="920">
                  <c:v>0.92</c:v>
                </c:pt>
                <c:pt idx="921">
                  <c:v>0.92100000000000004</c:v>
                </c:pt>
                <c:pt idx="922">
                  <c:v>0.92200000000000004</c:v>
                </c:pt>
                <c:pt idx="923">
                  <c:v>0.92300000000000004</c:v>
                </c:pt>
                <c:pt idx="924">
                  <c:v>0.92400000000000004</c:v>
                </c:pt>
                <c:pt idx="925">
                  <c:v>0.92500000000000004</c:v>
                </c:pt>
                <c:pt idx="926">
                  <c:v>0.92600000000000005</c:v>
                </c:pt>
                <c:pt idx="927">
                  <c:v>0.92700000000000005</c:v>
                </c:pt>
                <c:pt idx="928">
                  <c:v>0.92800000000000005</c:v>
                </c:pt>
                <c:pt idx="929">
                  <c:v>0.92900000000000005</c:v>
                </c:pt>
                <c:pt idx="930">
                  <c:v>0.93</c:v>
                </c:pt>
                <c:pt idx="931">
                  <c:v>0.93100000000000005</c:v>
                </c:pt>
                <c:pt idx="932">
                  <c:v>0.93200000000000005</c:v>
                </c:pt>
                <c:pt idx="933">
                  <c:v>0.93300000000000005</c:v>
                </c:pt>
                <c:pt idx="934">
                  <c:v>0.93400000000000005</c:v>
                </c:pt>
                <c:pt idx="935">
                  <c:v>0.93500000000000005</c:v>
                </c:pt>
                <c:pt idx="936">
                  <c:v>0.93600000000000005</c:v>
                </c:pt>
                <c:pt idx="937">
                  <c:v>0.93700000000000006</c:v>
                </c:pt>
                <c:pt idx="938">
                  <c:v>0.93800000000000006</c:v>
                </c:pt>
                <c:pt idx="939">
                  <c:v>0.93900000000000006</c:v>
                </c:pt>
                <c:pt idx="940">
                  <c:v>0.94000000000000006</c:v>
                </c:pt>
                <c:pt idx="941">
                  <c:v>0.94100000000000006</c:v>
                </c:pt>
                <c:pt idx="942">
                  <c:v>0.94200000000000006</c:v>
                </c:pt>
                <c:pt idx="943">
                  <c:v>0.94300000000000006</c:v>
                </c:pt>
                <c:pt idx="944">
                  <c:v>0.94400000000000006</c:v>
                </c:pt>
                <c:pt idx="945">
                  <c:v>0.94500000000000006</c:v>
                </c:pt>
                <c:pt idx="946">
                  <c:v>0.94600000000000006</c:v>
                </c:pt>
                <c:pt idx="947">
                  <c:v>0.94700000000000006</c:v>
                </c:pt>
                <c:pt idx="948">
                  <c:v>0.94800000000000006</c:v>
                </c:pt>
                <c:pt idx="949">
                  <c:v>0.94900000000000007</c:v>
                </c:pt>
                <c:pt idx="950">
                  <c:v>0.95000000000000007</c:v>
                </c:pt>
                <c:pt idx="951">
                  <c:v>0.95100000000000007</c:v>
                </c:pt>
                <c:pt idx="952">
                  <c:v>0.95200000000000007</c:v>
                </c:pt>
                <c:pt idx="953">
                  <c:v>0.95300000000000007</c:v>
                </c:pt>
                <c:pt idx="954">
                  <c:v>0.95400000000000007</c:v>
                </c:pt>
                <c:pt idx="955">
                  <c:v>0.95500000000000007</c:v>
                </c:pt>
                <c:pt idx="956">
                  <c:v>0.95600000000000007</c:v>
                </c:pt>
                <c:pt idx="957">
                  <c:v>0.95700000000000007</c:v>
                </c:pt>
                <c:pt idx="958">
                  <c:v>0.95800000000000007</c:v>
                </c:pt>
                <c:pt idx="959">
                  <c:v>0.95900000000000007</c:v>
                </c:pt>
                <c:pt idx="960">
                  <c:v>0.96</c:v>
                </c:pt>
                <c:pt idx="961">
                  <c:v>0.96099999999999997</c:v>
                </c:pt>
                <c:pt idx="962">
                  <c:v>0.96199999999999997</c:v>
                </c:pt>
                <c:pt idx="963">
                  <c:v>0.96299999999999997</c:v>
                </c:pt>
                <c:pt idx="964">
                  <c:v>0.96399999999999997</c:v>
                </c:pt>
                <c:pt idx="965">
                  <c:v>0.96499999999999997</c:v>
                </c:pt>
                <c:pt idx="966">
                  <c:v>0.96599999999999997</c:v>
                </c:pt>
                <c:pt idx="967">
                  <c:v>0.96699999999999997</c:v>
                </c:pt>
                <c:pt idx="968">
                  <c:v>0.96799999999999997</c:v>
                </c:pt>
                <c:pt idx="969">
                  <c:v>0.96899999999999997</c:v>
                </c:pt>
                <c:pt idx="970">
                  <c:v>0.97</c:v>
                </c:pt>
                <c:pt idx="971">
                  <c:v>0.97099999999999997</c:v>
                </c:pt>
                <c:pt idx="972">
                  <c:v>0.97199999999999998</c:v>
                </c:pt>
                <c:pt idx="973">
                  <c:v>0.97299999999999998</c:v>
                </c:pt>
                <c:pt idx="974">
                  <c:v>0.97399999999999998</c:v>
                </c:pt>
                <c:pt idx="975">
                  <c:v>0.97499999999999998</c:v>
                </c:pt>
                <c:pt idx="976">
                  <c:v>0.97599999999999998</c:v>
                </c:pt>
                <c:pt idx="977">
                  <c:v>0.97699999999999998</c:v>
                </c:pt>
                <c:pt idx="978">
                  <c:v>0.97799999999999998</c:v>
                </c:pt>
                <c:pt idx="979">
                  <c:v>0.97899999999999998</c:v>
                </c:pt>
                <c:pt idx="980">
                  <c:v>0.98</c:v>
                </c:pt>
                <c:pt idx="981">
                  <c:v>0.98099999999999998</c:v>
                </c:pt>
                <c:pt idx="982">
                  <c:v>0.98199999999999998</c:v>
                </c:pt>
                <c:pt idx="983">
                  <c:v>0.98299999999999998</c:v>
                </c:pt>
                <c:pt idx="984">
                  <c:v>0.98399999999999999</c:v>
                </c:pt>
                <c:pt idx="985">
                  <c:v>0.98499999999999999</c:v>
                </c:pt>
                <c:pt idx="986">
                  <c:v>0.98599999999999999</c:v>
                </c:pt>
                <c:pt idx="987">
                  <c:v>0.98699999999999999</c:v>
                </c:pt>
                <c:pt idx="988">
                  <c:v>0.98799999999999999</c:v>
                </c:pt>
                <c:pt idx="989">
                  <c:v>0.98899999999999999</c:v>
                </c:pt>
                <c:pt idx="990">
                  <c:v>0.99</c:v>
                </c:pt>
                <c:pt idx="991">
                  <c:v>0.99099999999999999</c:v>
                </c:pt>
                <c:pt idx="992">
                  <c:v>0.99199999999999999</c:v>
                </c:pt>
                <c:pt idx="993">
                  <c:v>0.99299999999999999</c:v>
                </c:pt>
                <c:pt idx="994">
                  <c:v>0.99399999999999999</c:v>
                </c:pt>
                <c:pt idx="995">
                  <c:v>0.995</c:v>
                </c:pt>
                <c:pt idx="996">
                  <c:v>0.996</c:v>
                </c:pt>
                <c:pt idx="997">
                  <c:v>0.997</c:v>
                </c:pt>
                <c:pt idx="998">
                  <c:v>0.998</c:v>
                </c:pt>
                <c:pt idx="999">
                  <c:v>0.999</c:v>
                </c:pt>
                <c:pt idx="1000">
                  <c:v>1</c:v>
                </c:pt>
                <c:pt idx="1001">
                  <c:v>1.0010000000000001</c:v>
                </c:pt>
                <c:pt idx="1002">
                  <c:v>1.002</c:v>
                </c:pt>
                <c:pt idx="1003">
                  <c:v>1.0030000000000001</c:v>
                </c:pt>
                <c:pt idx="1004">
                  <c:v>1.004</c:v>
                </c:pt>
                <c:pt idx="1005">
                  <c:v>1.0050000000000001</c:v>
                </c:pt>
                <c:pt idx="1006">
                  <c:v>1.006</c:v>
                </c:pt>
                <c:pt idx="1007">
                  <c:v>1.0070000000000001</c:v>
                </c:pt>
                <c:pt idx="1008">
                  <c:v>1.008</c:v>
                </c:pt>
                <c:pt idx="1009">
                  <c:v>1.0090000000000001</c:v>
                </c:pt>
                <c:pt idx="1010">
                  <c:v>1.01</c:v>
                </c:pt>
                <c:pt idx="1011">
                  <c:v>1.0110000000000001</c:v>
                </c:pt>
                <c:pt idx="1012">
                  <c:v>1.012</c:v>
                </c:pt>
                <c:pt idx="1013">
                  <c:v>1.0130000000000001</c:v>
                </c:pt>
                <c:pt idx="1014">
                  <c:v>1.014</c:v>
                </c:pt>
                <c:pt idx="1015">
                  <c:v>1.0150000000000001</c:v>
                </c:pt>
                <c:pt idx="1016">
                  <c:v>1.016</c:v>
                </c:pt>
                <c:pt idx="1017">
                  <c:v>1.0170000000000001</c:v>
                </c:pt>
                <c:pt idx="1018">
                  <c:v>1.018</c:v>
                </c:pt>
                <c:pt idx="1019">
                  <c:v>1.0190000000000001</c:v>
                </c:pt>
                <c:pt idx="1020">
                  <c:v>1.02</c:v>
                </c:pt>
                <c:pt idx="1021">
                  <c:v>1.0210000000000001</c:v>
                </c:pt>
                <c:pt idx="1022">
                  <c:v>1.022</c:v>
                </c:pt>
                <c:pt idx="1023">
                  <c:v>1.0230000000000001</c:v>
                </c:pt>
                <c:pt idx="1024">
                  <c:v>1.024</c:v>
                </c:pt>
                <c:pt idx="1025">
                  <c:v>1.0249999999999999</c:v>
                </c:pt>
                <c:pt idx="1026">
                  <c:v>1.026</c:v>
                </c:pt>
                <c:pt idx="1027">
                  <c:v>1.0269999999999999</c:v>
                </c:pt>
                <c:pt idx="1028">
                  <c:v>1.028</c:v>
                </c:pt>
                <c:pt idx="1029">
                  <c:v>1.0289999999999999</c:v>
                </c:pt>
                <c:pt idx="1030">
                  <c:v>1.03</c:v>
                </c:pt>
                <c:pt idx="1031">
                  <c:v>1.0309999999999999</c:v>
                </c:pt>
                <c:pt idx="1032">
                  <c:v>1.032</c:v>
                </c:pt>
                <c:pt idx="1033">
                  <c:v>1.0329999999999999</c:v>
                </c:pt>
                <c:pt idx="1034">
                  <c:v>1.034</c:v>
                </c:pt>
                <c:pt idx="1035">
                  <c:v>1.0349999999999999</c:v>
                </c:pt>
                <c:pt idx="1036">
                  <c:v>1.036</c:v>
                </c:pt>
                <c:pt idx="1037">
                  <c:v>1.0369999999999999</c:v>
                </c:pt>
                <c:pt idx="1038">
                  <c:v>1.038</c:v>
                </c:pt>
                <c:pt idx="1039">
                  <c:v>1.0389999999999999</c:v>
                </c:pt>
                <c:pt idx="1040">
                  <c:v>1.04</c:v>
                </c:pt>
                <c:pt idx="1041">
                  <c:v>1.0409999999999999</c:v>
                </c:pt>
                <c:pt idx="1042">
                  <c:v>1.042</c:v>
                </c:pt>
                <c:pt idx="1043">
                  <c:v>1.0429999999999999</c:v>
                </c:pt>
                <c:pt idx="1044">
                  <c:v>1.044</c:v>
                </c:pt>
                <c:pt idx="1045">
                  <c:v>1.0449999999999999</c:v>
                </c:pt>
                <c:pt idx="1046">
                  <c:v>1.046</c:v>
                </c:pt>
                <c:pt idx="1047">
                  <c:v>1.0469999999999999</c:v>
                </c:pt>
                <c:pt idx="1048">
                  <c:v>1.048</c:v>
                </c:pt>
                <c:pt idx="1049">
                  <c:v>1.0489999999999999</c:v>
                </c:pt>
                <c:pt idx="1050">
                  <c:v>1.05</c:v>
                </c:pt>
                <c:pt idx="1051">
                  <c:v>1.0509999999999999</c:v>
                </c:pt>
                <c:pt idx="1052">
                  <c:v>1.052</c:v>
                </c:pt>
                <c:pt idx="1053">
                  <c:v>1.0529999999999999</c:v>
                </c:pt>
                <c:pt idx="1054">
                  <c:v>1.054</c:v>
                </c:pt>
                <c:pt idx="1055">
                  <c:v>1.0549999999999999</c:v>
                </c:pt>
                <c:pt idx="1056">
                  <c:v>1.056</c:v>
                </c:pt>
                <c:pt idx="1057">
                  <c:v>1.0569999999999999</c:v>
                </c:pt>
                <c:pt idx="1058">
                  <c:v>1.0580000000000001</c:v>
                </c:pt>
                <c:pt idx="1059">
                  <c:v>1.0589999999999999</c:v>
                </c:pt>
                <c:pt idx="1060">
                  <c:v>1.06</c:v>
                </c:pt>
                <c:pt idx="1061">
                  <c:v>1.0609999999999999</c:v>
                </c:pt>
                <c:pt idx="1062">
                  <c:v>1.0620000000000001</c:v>
                </c:pt>
                <c:pt idx="1063">
                  <c:v>1.0629999999999999</c:v>
                </c:pt>
                <c:pt idx="1064">
                  <c:v>1.0640000000000001</c:v>
                </c:pt>
                <c:pt idx="1065">
                  <c:v>1.0649999999999999</c:v>
                </c:pt>
                <c:pt idx="1066">
                  <c:v>1.0660000000000001</c:v>
                </c:pt>
                <c:pt idx="1067">
                  <c:v>1.0669999999999999</c:v>
                </c:pt>
                <c:pt idx="1068">
                  <c:v>1.0680000000000001</c:v>
                </c:pt>
                <c:pt idx="1069">
                  <c:v>1.069</c:v>
                </c:pt>
                <c:pt idx="1070">
                  <c:v>1.07</c:v>
                </c:pt>
                <c:pt idx="1071">
                  <c:v>1.071</c:v>
                </c:pt>
                <c:pt idx="1072">
                  <c:v>1.0720000000000001</c:v>
                </c:pt>
                <c:pt idx="1073">
                  <c:v>1.073</c:v>
                </c:pt>
                <c:pt idx="1074">
                  <c:v>1.0740000000000001</c:v>
                </c:pt>
                <c:pt idx="1075">
                  <c:v>1.075</c:v>
                </c:pt>
                <c:pt idx="1076">
                  <c:v>1.0760000000000001</c:v>
                </c:pt>
                <c:pt idx="1077">
                  <c:v>1.077</c:v>
                </c:pt>
                <c:pt idx="1078">
                  <c:v>1.0780000000000001</c:v>
                </c:pt>
                <c:pt idx="1079">
                  <c:v>1.079</c:v>
                </c:pt>
                <c:pt idx="1080">
                  <c:v>1.08</c:v>
                </c:pt>
                <c:pt idx="1081">
                  <c:v>1.081</c:v>
                </c:pt>
                <c:pt idx="1082">
                  <c:v>1.0820000000000001</c:v>
                </c:pt>
                <c:pt idx="1083">
                  <c:v>1.083</c:v>
                </c:pt>
                <c:pt idx="1084">
                  <c:v>1.0840000000000001</c:v>
                </c:pt>
                <c:pt idx="1085">
                  <c:v>1.085</c:v>
                </c:pt>
                <c:pt idx="1086">
                  <c:v>1.0860000000000001</c:v>
                </c:pt>
                <c:pt idx="1087">
                  <c:v>1.087</c:v>
                </c:pt>
                <c:pt idx="1088">
                  <c:v>1.0880000000000001</c:v>
                </c:pt>
                <c:pt idx="1089">
                  <c:v>1.089</c:v>
                </c:pt>
                <c:pt idx="1090">
                  <c:v>1.0900000000000001</c:v>
                </c:pt>
                <c:pt idx="1091">
                  <c:v>1.091</c:v>
                </c:pt>
                <c:pt idx="1092">
                  <c:v>1.0920000000000001</c:v>
                </c:pt>
                <c:pt idx="1093">
                  <c:v>1.093</c:v>
                </c:pt>
                <c:pt idx="1094">
                  <c:v>1.0940000000000001</c:v>
                </c:pt>
                <c:pt idx="1095">
                  <c:v>1.095</c:v>
                </c:pt>
                <c:pt idx="1096">
                  <c:v>1.0960000000000001</c:v>
                </c:pt>
                <c:pt idx="1097">
                  <c:v>1.097</c:v>
                </c:pt>
                <c:pt idx="1098">
                  <c:v>1.0980000000000001</c:v>
                </c:pt>
                <c:pt idx="1099">
                  <c:v>1.099</c:v>
                </c:pt>
                <c:pt idx="1100">
                  <c:v>1.1000000000000001</c:v>
                </c:pt>
                <c:pt idx="1101">
                  <c:v>1.101</c:v>
                </c:pt>
                <c:pt idx="1102">
                  <c:v>1.1020000000000001</c:v>
                </c:pt>
                <c:pt idx="1103">
                  <c:v>1.103</c:v>
                </c:pt>
                <c:pt idx="1104">
                  <c:v>1.1040000000000001</c:v>
                </c:pt>
                <c:pt idx="1105">
                  <c:v>1.105</c:v>
                </c:pt>
                <c:pt idx="1106">
                  <c:v>1.1060000000000001</c:v>
                </c:pt>
                <c:pt idx="1107">
                  <c:v>1.107</c:v>
                </c:pt>
                <c:pt idx="1108">
                  <c:v>1.1080000000000001</c:v>
                </c:pt>
                <c:pt idx="1109">
                  <c:v>1.109</c:v>
                </c:pt>
                <c:pt idx="1110">
                  <c:v>1.1100000000000001</c:v>
                </c:pt>
                <c:pt idx="1111">
                  <c:v>1.111</c:v>
                </c:pt>
                <c:pt idx="1112">
                  <c:v>1.1120000000000001</c:v>
                </c:pt>
                <c:pt idx="1113">
                  <c:v>1.113</c:v>
                </c:pt>
                <c:pt idx="1114">
                  <c:v>1.1140000000000001</c:v>
                </c:pt>
                <c:pt idx="1115">
                  <c:v>1.115</c:v>
                </c:pt>
                <c:pt idx="1116">
                  <c:v>1.1160000000000001</c:v>
                </c:pt>
                <c:pt idx="1117">
                  <c:v>1.117</c:v>
                </c:pt>
                <c:pt idx="1118">
                  <c:v>1.1180000000000001</c:v>
                </c:pt>
                <c:pt idx="1119">
                  <c:v>1.119</c:v>
                </c:pt>
                <c:pt idx="1120">
                  <c:v>1.1200000000000001</c:v>
                </c:pt>
                <c:pt idx="1121">
                  <c:v>1.121</c:v>
                </c:pt>
                <c:pt idx="1122">
                  <c:v>1.1220000000000001</c:v>
                </c:pt>
                <c:pt idx="1123">
                  <c:v>1.123</c:v>
                </c:pt>
                <c:pt idx="1124">
                  <c:v>1.1240000000000001</c:v>
                </c:pt>
                <c:pt idx="1125">
                  <c:v>1.125</c:v>
                </c:pt>
                <c:pt idx="1126">
                  <c:v>1.1260000000000001</c:v>
                </c:pt>
                <c:pt idx="1127">
                  <c:v>1.127</c:v>
                </c:pt>
                <c:pt idx="1128">
                  <c:v>1.1280000000000001</c:v>
                </c:pt>
                <c:pt idx="1129">
                  <c:v>1.129</c:v>
                </c:pt>
                <c:pt idx="1130">
                  <c:v>1.1300000000000001</c:v>
                </c:pt>
                <c:pt idx="1131">
                  <c:v>1.131</c:v>
                </c:pt>
                <c:pt idx="1132">
                  <c:v>1.1320000000000001</c:v>
                </c:pt>
                <c:pt idx="1133">
                  <c:v>1.133</c:v>
                </c:pt>
                <c:pt idx="1134">
                  <c:v>1.1340000000000001</c:v>
                </c:pt>
                <c:pt idx="1135">
                  <c:v>1.135</c:v>
                </c:pt>
                <c:pt idx="1136">
                  <c:v>1.1360000000000001</c:v>
                </c:pt>
                <c:pt idx="1137">
                  <c:v>1.137</c:v>
                </c:pt>
                <c:pt idx="1138">
                  <c:v>1.1380000000000001</c:v>
                </c:pt>
                <c:pt idx="1139">
                  <c:v>1.139</c:v>
                </c:pt>
                <c:pt idx="1140">
                  <c:v>1.1400000000000001</c:v>
                </c:pt>
                <c:pt idx="1141">
                  <c:v>1.141</c:v>
                </c:pt>
                <c:pt idx="1142">
                  <c:v>1.1420000000000001</c:v>
                </c:pt>
                <c:pt idx="1143">
                  <c:v>1.143</c:v>
                </c:pt>
                <c:pt idx="1144">
                  <c:v>1.1440000000000001</c:v>
                </c:pt>
                <c:pt idx="1145">
                  <c:v>1.145</c:v>
                </c:pt>
                <c:pt idx="1146">
                  <c:v>1.1460000000000001</c:v>
                </c:pt>
                <c:pt idx="1147">
                  <c:v>1.147</c:v>
                </c:pt>
                <c:pt idx="1148">
                  <c:v>1.1480000000000001</c:v>
                </c:pt>
                <c:pt idx="1149">
                  <c:v>1.149</c:v>
                </c:pt>
                <c:pt idx="1150">
                  <c:v>1.1500000000000001</c:v>
                </c:pt>
                <c:pt idx="1151">
                  <c:v>1.151</c:v>
                </c:pt>
                <c:pt idx="1152">
                  <c:v>1.1520000000000001</c:v>
                </c:pt>
                <c:pt idx="1153">
                  <c:v>1.153</c:v>
                </c:pt>
                <c:pt idx="1154">
                  <c:v>1.1539999999999999</c:v>
                </c:pt>
                <c:pt idx="1155">
                  <c:v>1.155</c:v>
                </c:pt>
                <c:pt idx="1156">
                  <c:v>1.1559999999999999</c:v>
                </c:pt>
                <c:pt idx="1157">
                  <c:v>1.157</c:v>
                </c:pt>
                <c:pt idx="1158">
                  <c:v>1.1579999999999999</c:v>
                </c:pt>
                <c:pt idx="1159">
                  <c:v>1.159</c:v>
                </c:pt>
                <c:pt idx="1160">
                  <c:v>1.1599999999999999</c:v>
                </c:pt>
                <c:pt idx="1161">
                  <c:v>1.161</c:v>
                </c:pt>
                <c:pt idx="1162">
                  <c:v>1.1619999999999999</c:v>
                </c:pt>
                <c:pt idx="1163">
                  <c:v>1.163</c:v>
                </c:pt>
                <c:pt idx="1164">
                  <c:v>1.1639999999999999</c:v>
                </c:pt>
                <c:pt idx="1165">
                  <c:v>1.165</c:v>
                </c:pt>
                <c:pt idx="1166">
                  <c:v>1.1659999999999999</c:v>
                </c:pt>
                <c:pt idx="1167">
                  <c:v>1.167</c:v>
                </c:pt>
                <c:pt idx="1168">
                  <c:v>1.1679999999999999</c:v>
                </c:pt>
                <c:pt idx="1169">
                  <c:v>1.169</c:v>
                </c:pt>
                <c:pt idx="1170">
                  <c:v>1.17</c:v>
                </c:pt>
                <c:pt idx="1171">
                  <c:v>1.171</c:v>
                </c:pt>
                <c:pt idx="1172">
                  <c:v>1.1719999999999999</c:v>
                </c:pt>
                <c:pt idx="1173">
                  <c:v>1.173</c:v>
                </c:pt>
                <c:pt idx="1174">
                  <c:v>1.1739999999999999</c:v>
                </c:pt>
                <c:pt idx="1175">
                  <c:v>1.175</c:v>
                </c:pt>
                <c:pt idx="1176">
                  <c:v>1.1759999999999999</c:v>
                </c:pt>
                <c:pt idx="1177">
                  <c:v>1.177</c:v>
                </c:pt>
                <c:pt idx="1178">
                  <c:v>1.1779999999999999</c:v>
                </c:pt>
                <c:pt idx="1179">
                  <c:v>1.179</c:v>
                </c:pt>
                <c:pt idx="1180">
                  <c:v>1.18</c:v>
                </c:pt>
                <c:pt idx="1181">
                  <c:v>1.181</c:v>
                </c:pt>
                <c:pt idx="1182">
                  <c:v>1.1819999999999999</c:v>
                </c:pt>
                <c:pt idx="1183">
                  <c:v>1.1830000000000001</c:v>
                </c:pt>
                <c:pt idx="1184">
                  <c:v>1.1839999999999999</c:v>
                </c:pt>
                <c:pt idx="1185">
                  <c:v>1.1850000000000001</c:v>
                </c:pt>
                <c:pt idx="1186">
                  <c:v>1.1859999999999999</c:v>
                </c:pt>
                <c:pt idx="1187">
                  <c:v>1.1870000000000001</c:v>
                </c:pt>
                <c:pt idx="1188">
                  <c:v>1.1879999999999999</c:v>
                </c:pt>
                <c:pt idx="1189">
                  <c:v>1.1890000000000001</c:v>
                </c:pt>
                <c:pt idx="1190">
                  <c:v>1.19</c:v>
                </c:pt>
                <c:pt idx="1191">
                  <c:v>1.1910000000000001</c:v>
                </c:pt>
                <c:pt idx="1192">
                  <c:v>1.1919999999999999</c:v>
                </c:pt>
                <c:pt idx="1193">
                  <c:v>1.1930000000000001</c:v>
                </c:pt>
                <c:pt idx="1194">
                  <c:v>1.194</c:v>
                </c:pt>
                <c:pt idx="1195">
                  <c:v>1.1950000000000001</c:v>
                </c:pt>
                <c:pt idx="1196">
                  <c:v>1.196</c:v>
                </c:pt>
                <c:pt idx="1197">
                  <c:v>1.1970000000000001</c:v>
                </c:pt>
                <c:pt idx="1198">
                  <c:v>1.198</c:v>
                </c:pt>
                <c:pt idx="1199">
                  <c:v>1.1990000000000001</c:v>
                </c:pt>
                <c:pt idx="1200">
                  <c:v>1.2</c:v>
                </c:pt>
                <c:pt idx="1201">
                  <c:v>1.2010000000000001</c:v>
                </c:pt>
                <c:pt idx="1202">
                  <c:v>1.202</c:v>
                </c:pt>
                <c:pt idx="1203">
                  <c:v>1.2030000000000001</c:v>
                </c:pt>
                <c:pt idx="1204">
                  <c:v>1.204</c:v>
                </c:pt>
                <c:pt idx="1205">
                  <c:v>1.2050000000000001</c:v>
                </c:pt>
                <c:pt idx="1206">
                  <c:v>1.206</c:v>
                </c:pt>
                <c:pt idx="1207">
                  <c:v>1.2070000000000001</c:v>
                </c:pt>
                <c:pt idx="1208">
                  <c:v>1.208</c:v>
                </c:pt>
                <c:pt idx="1209">
                  <c:v>1.2090000000000001</c:v>
                </c:pt>
                <c:pt idx="1210">
                  <c:v>1.21</c:v>
                </c:pt>
                <c:pt idx="1211">
                  <c:v>1.2110000000000001</c:v>
                </c:pt>
                <c:pt idx="1212">
                  <c:v>1.212</c:v>
                </c:pt>
                <c:pt idx="1213">
                  <c:v>1.2130000000000001</c:v>
                </c:pt>
                <c:pt idx="1214">
                  <c:v>1.214</c:v>
                </c:pt>
                <c:pt idx="1215">
                  <c:v>1.2150000000000001</c:v>
                </c:pt>
                <c:pt idx="1216">
                  <c:v>1.216</c:v>
                </c:pt>
                <c:pt idx="1217">
                  <c:v>1.2170000000000001</c:v>
                </c:pt>
                <c:pt idx="1218">
                  <c:v>1.218</c:v>
                </c:pt>
                <c:pt idx="1219">
                  <c:v>1.2190000000000001</c:v>
                </c:pt>
                <c:pt idx="1220">
                  <c:v>1.22</c:v>
                </c:pt>
                <c:pt idx="1221">
                  <c:v>1.2210000000000001</c:v>
                </c:pt>
                <c:pt idx="1222">
                  <c:v>1.222</c:v>
                </c:pt>
                <c:pt idx="1223">
                  <c:v>1.2230000000000001</c:v>
                </c:pt>
                <c:pt idx="1224">
                  <c:v>1.224</c:v>
                </c:pt>
                <c:pt idx="1225">
                  <c:v>1.2250000000000001</c:v>
                </c:pt>
                <c:pt idx="1226">
                  <c:v>1.226</c:v>
                </c:pt>
                <c:pt idx="1227">
                  <c:v>1.2270000000000001</c:v>
                </c:pt>
                <c:pt idx="1228">
                  <c:v>1.228</c:v>
                </c:pt>
                <c:pt idx="1229">
                  <c:v>1.2290000000000001</c:v>
                </c:pt>
                <c:pt idx="1230">
                  <c:v>1.23</c:v>
                </c:pt>
                <c:pt idx="1231">
                  <c:v>1.2310000000000001</c:v>
                </c:pt>
                <c:pt idx="1232">
                  <c:v>1.232</c:v>
                </c:pt>
                <c:pt idx="1233">
                  <c:v>1.2330000000000001</c:v>
                </c:pt>
                <c:pt idx="1234">
                  <c:v>1.234</c:v>
                </c:pt>
                <c:pt idx="1235">
                  <c:v>1.2350000000000001</c:v>
                </c:pt>
                <c:pt idx="1236">
                  <c:v>1.236</c:v>
                </c:pt>
                <c:pt idx="1237">
                  <c:v>1.2370000000000001</c:v>
                </c:pt>
                <c:pt idx="1238">
                  <c:v>1.238</c:v>
                </c:pt>
                <c:pt idx="1239">
                  <c:v>1.2390000000000001</c:v>
                </c:pt>
                <c:pt idx="1240">
                  <c:v>1.24</c:v>
                </c:pt>
                <c:pt idx="1241">
                  <c:v>1.2410000000000001</c:v>
                </c:pt>
                <c:pt idx="1242">
                  <c:v>1.242</c:v>
                </c:pt>
                <c:pt idx="1243">
                  <c:v>1.2430000000000001</c:v>
                </c:pt>
                <c:pt idx="1244">
                  <c:v>1.244</c:v>
                </c:pt>
                <c:pt idx="1245">
                  <c:v>1.2450000000000001</c:v>
                </c:pt>
                <c:pt idx="1246">
                  <c:v>1.246</c:v>
                </c:pt>
                <c:pt idx="1247">
                  <c:v>1.2470000000000001</c:v>
                </c:pt>
                <c:pt idx="1248">
                  <c:v>1.248</c:v>
                </c:pt>
                <c:pt idx="1249">
                  <c:v>1.2490000000000001</c:v>
                </c:pt>
                <c:pt idx="1250">
                  <c:v>1.25</c:v>
                </c:pt>
                <c:pt idx="1251">
                  <c:v>1.2510000000000001</c:v>
                </c:pt>
                <c:pt idx="1252">
                  <c:v>1.252</c:v>
                </c:pt>
                <c:pt idx="1253">
                  <c:v>1.2530000000000001</c:v>
                </c:pt>
                <c:pt idx="1254">
                  <c:v>1.254</c:v>
                </c:pt>
                <c:pt idx="1255">
                  <c:v>1.2550000000000001</c:v>
                </c:pt>
                <c:pt idx="1256">
                  <c:v>1.256</c:v>
                </c:pt>
                <c:pt idx="1257">
                  <c:v>1.2570000000000001</c:v>
                </c:pt>
                <c:pt idx="1258">
                  <c:v>1.258</c:v>
                </c:pt>
                <c:pt idx="1259">
                  <c:v>1.2590000000000001</c:v>
                </c:pt>
                <c:pt idx="1260">
                  <c:v>1.26</c:v>
                </c:pt>
                <c:pt idx="1261">
                  <c:v>1.2610000000000001</c:v>
                </c:pt>
                <c:pt idx="1262">
                  <c:v>1.262</c:v>
                </c:pt>
                <c:pt idx="1263">
                  <c:v>1.2630000000000001</c:v>
                </c:pt>
                <c:pt idx="1264">
                  <c:v>1.264</c:v>
                </c:pt>
                <c:pt idx="1265">
                  <c:v>1.2650000000000001</c:v>
                </c:pt>
                <c:pt idx="1266">
                  <c:v>1.266</c:v>
                </c:pt>
                <c:pt idx="1267">
                  <c:v>1.2670000000000001</c:v>
                </c:pt>
                <c:pt idx="1268">
                  <c:v>1.268</c:v>
                </c:pt>
                <c:pt idx="1269">
                  <c:v>1.2690000000000001</c:v>
                </c:pt>
                <c:pt idx="1270">
                  <c:v>1.27</c:v>
                </c:pt>
                <c:pt idx="1271">
                  <c:v>1.2710000000000001</c:v>
                </c:pt>
                <c:pt idx="1272">
                  <c:v>1.272</c:v>
                </c:pt>
                <c:pt idx="1273">
                  <c:v>1.2730000000000001</c:v>
                </c:pt>
                <c:pt idx="1274">
                  <c:v>1.274</c:v>
                </c:pt>
                <c:pt idx="1275">
                  <c:v>1.2750000000000001</c:v>
                </c:pt>
                <c:pt idx="1276">
                  <c:v>1.276</c:v>
                </c:pt>
                <c:pt idx="1277">
                  <c:v>1.2770000000000001</c:v>
                </c:pt>
                <c:pt idx="1278">
                  <c:v>1.278</c:v>
                </c:pt>
                <c:pt idx="1279">
                  <c:v>1.2790000000000001</c:v>
                </c:pt>
                <c:pt idx="1280">
                  <c:v>1.28</c:v>
                </c:pt>
                <c:pt idx="1281">
                  <c:v>1.2809999999999999</c:v>
                </c:pt>
                <c:pt idx="1282">
                  <c:v>1.282</c:v>
                </c:pt>
                <c:pt idx="1283">
                  <c:v>1.2829999999999999</c:v>
                </c:pt>
                <c:pt idx="1284">
                  <c:v>1.284</c:v>
                </c:pt>
                <c:pt idx="1285">
                  <c:v>1.2849999999999999</c:v>
                </c:pt>
                <c:pt idx="1286">
                  <c:v>1.286</c:v>
                </c:pt>
                <c:pt idx="1287">
                  <c:v>1.2869999999999999</c:v>
                </c:pt>
                <c:pt idx="1288">
                  <c:v>1.288</c:v>
                </c:pt>
                <c:pt idx="1289">
                  <c:v>1.2889999999999999</c:v>
                </c:pt>
                <c:pt idx="1290">
                  <c:v>1.29</c:v>
                </c:pt>
                <c:pt idx="1291">
                  <c:v>1.2909999999999999</c:v>
                </c:pt>
                <c:pt idx="1292">
                  <c:v>1.292</c:v>
                </c:pt>
                <c:pt idx="1293">
                  <c:v>1.2929999999999999</c:v>
                </c:pt>
                <c:pt idx="1294">
                  <c:v>1.294</c:v>
                </c:pt>
                <c:pt idx="1295">
                  <c:v>1.2949999999999999</c:v>
                </c:pt>
                <c:pt idx="1296">
                  <c:v>1.296</c:v>
                </c:pt>
                <c:pt idx="1297">
                  <c:v>1.2969999999999999</c:v>
                </c:pt>
                <c:pt idx="1298">
                  <c:v>1.298</c:v>
                </c:pt>
                <c:pt idx="1299">
                  <c:v>1.2989999999999999</c:v>
                </c:pt>
                <c:pt idx="1300">
                  <c:v>1.3</c:v>
                </c:pt>
                <c:pt idx="1301">
                  <c:v>1.3009999999999999</c:v>
                </c:pt>
                <c:pt idx="1302">
                  <c:v>1.302</c:v>
                </c:pt>
                <c:pt idx="1303">
                  <c:v>1.3029999999999999</c:v>
                </c:pt>
                <c:pt idx="1304">
                  <c:v>1.304</c:v>
                </c:pt>
                <c:pt idx="1305">
                  <c:v>1.3049999999999999</c:v>
                </c:pt>
                <c:pt idx="1306">
                  <c:v>1.306</c:v>
                </c:pt>
                <c:pt idx="1307">
                  <c:v>1.3069999999999999</c:v>
                </c:pt>
                <c:pt idx="1308">
                  <c:v>1.3080000000000001</c:v>
                </c:pt>
                <c:pt idx="1309">
                  <c:v>1.3089999999999999</c:v>
                </c:pt>
                <c:pt idx="1310">
                  <c:v>1.31</c:v>
                </c:pt>
                <c:pt idx="1311">
                  <c:v>1.3109999999999999</c:v>
                </c:pt>
                <c:pt idx="1312">
                  <c:v>1.3120000000000001</c:v>
                </c:pt>
                <c:pt idx="1313">
                  <c:v>1.3129999999999999</c:v>
                </c:pt>
                <c:pt idx="1314">
                  <c:v>1.3140000000000001</c:v>
                </c:pt>
                <c:pt idx="1315">
                  <c:v>1.3149999999999999</c:v>
                </c:pt>
                <c:pt idx="1316">
                  <c:v>1.3160000000000001</c:v>
                </c:pt>
                <c:pt idx="1317">
                  <c:v>1.3169999999999999</c:v>
                </c:pt>
                <c:pt idx="1318">
                  <c:v>1.3180000000000001</c:v>
                </c:pt>
                <c:pt idx="1319">
                  <c:v>1.319</c:v>
                </c:pt>
                <c:pt idx="1320">
                  <c:v>1.32</c:v>
                </c:pt>
                <c:pt idx="1321">
                  <c:v>1.321</c:v>
                </c:pt>
                <c:pt idx="1322">
                  <c:v>1.3220000000000001</c:v>
                </c:pt>
                <c:pt idx="1323">
                  <c:v>1.323</c:v>
                </c:pt>
                <c:pt idx="1324">
                  <c:v>1.3240000000000001</c:v>
                </c:pt>
                <c:pt idx="1325">
                  <c:v>1.325</c:v>
                </c:pt>
                <c:pt idx="1326">
                  <c:v>1.3260000000000001</c:v>
                </c:pt>
                <c:pt idx="1327">
                  <c:v>1.327</c:v>
                </c:pt>
                <c:pt idx="1328">
                  <c:v>1.3280000000000001</c:v>
                </c:pt>
                <c:pt idx="1329">
                  <c:v>1.329</c:v>
                </c:pt>
                <c:pt idx="1330">
                  <c:v>1.33</c:v>
                </c:pt>
                <c:pt idx="1331">
                  <c:v>1.331</c:v>
                </c:pt>
                <c:pt idx="1332">
                  <c:v>1.3320000000000001</c:v>
                </c:pt>
                <c:pt idx="1333">
                  <c:v>1.333</c:v>
                </c:pt>
                <c:pt idx="1334">
                  <c:v>1.3340000000000001</c:v>
                </c:pt>
                <c:pt idx="1335">
                  <c:v>1.335</c:v>
                </c:pt>
                <c:pt idx="1336">
                  <c:v>1.3360000000000001</c:v>
                </c:pt>
                <c:pt idx="1337">
                  <c:v>1.337</c:v>
                </c:pt>
                <c:pt idx="1338">
                  <c:v>1.3380000000000001</c:v>
                </c:pt>
                <c:pt idx="1339">
                  <c:v>1.339</c:v>
                </c:pt>
                <c:pt idx="1340">
                  <c:v>1.34</c:v>
                </c:pt>
                <c:pt idx="1341">
                  <c:v>1.341</c:v>
                </c:pt>
                <c:pt idx="1342">
                  <c:v>1.3420000000000001</c:v>
                </c:pt>
                <c:pt idx="1343">
                  <c:v>1.343</c:v>
                </c:pt>
                <c:pt idx="1344">
                  <c:v>1.3440000000000001</c:v>
                </c:pt>
                <c:pt idx="1345">
                  <c:v>1.345</c:v>
                </c:pt>
                <c:pt idx="1346">
                  <c:v>1.3460000000000001</c:v>
                </c:pt>
                <c:pt idx="1347">
                  <c:v>1.347</c:v>
                </c:pt>
                <c:pt idx="1348">
                  <c:v>1.3480000000000001</c:v>
                </c:pt>
                <c:pt idx="1349">
                  <c:v>1.349</c:v>
                </c:pt>
                <c:pt idx="1350">
                  <c:v>1.35</c:v>
                </c:pt>
              </c:numCache>
            </c:numRef>
          </c:xVal>
          <c:yVal>
            <c:numRef>
              <c:f>[IR_CYL.xlsx]Лист1!$H$3:$H$1353</c:f>
              <c:numCache>
                <c:formatCode>General</c:formatCode>
                <c:ptCount val="1351"/>
                <c:pt idx="0">
                  <c:v>-5.0240310011544762E-4</c:v>
                </c:pt>
                <c:pt idx="1">
                  <c:v>-5.0456360503915861E-4</c:v>
                </c:pt>
                <c:pt idx="2">
                  <c:v>-5.0675166319432904E-4</c:v>
                </c:pt>
                <c:pt idx="3">
                  <c:v>-5.0896735723404381E-4</c:v>
                </c:pt>
                <c:pt idx="4">
                  <c:v>-5.1121076762093275E-4</c:v>
                </c:pt>
                <c:pt idx="5">
                  <c:v>-5.1348197262717041E-4</c:v>
                </c:pt>
                <c:pt idx="6">
                  <c:v>-5.1578105042969437E-4</c:v>
                </c:pt>
                <c:pt idx="7">
                  <c:v>-5.1810807920544177E-4</c:v>
                </c:pt>
                <c:pt idx="8">
                  <c:v>-5.2046313807699155E-4</c:v>
                </c:pt>
                <c:pt idx="9">
                  <c:v>-5.2284632791667568E-4</c:v>
                </c:pt>
                <c:pt idx="10">
                  <c:v>-5.2525777134657906E-4</c:v>
                </c:pt>
                <c:pt idx="11">
                  <c:v>-5.2769759819396988E-4</c:v>
                </c:pt>
                <c:pt idx="12">
                  <c:v>-5.3016596332428349E-4</c:v>
                </c:pt>
                <c:pt idx="13">
                  <c:v>-5.3266302786249731E-4</c:v>
                </c:pt>
                <c:pt idx="14">
                  <c:v>-5.3518895293358862E-4</c:v>
                </c:pt>
                <c:pt idx="15">
                  <c:v>-5.3774389966253461E-4</c:v>
                </c:pt>
                <c:pt idx="16">
                  <c:v>-5.4032803415991033E-4</c:v>
                </c:pt>
                <c:pt idx="17">
                  <c:v>-5.4294154247868157E-4</c:v>
                </c:pt>
                <c:pt idx="18">
                  <c:v>-5.4558461538393652E-4</c:v>
                </c:pt>
                <c:pt idx="19">
                  <c:v>-5.4825743735083341E-4</c:v>
                </c:pt>
                <c:pt idx="20">
                  <c:v>-5.5096018656460033E-4</c:v>
                </c:pt>
                <c:pt idx="21">
                  <c:v>-5.5369304093698987E-4</c:v>
                </c:pt>
                <c:pt idx="22">
                  <c:v>-5.5645617837975507E-4</c:v>
                </c:pt>
                <c:pt idx="23">
                  <c:v>-5.5924977730935051E-4</c:v>
                </c:pt>
                <c:pt idx="24">
                  <c:v>-5.6207402775036827E-4</c:v>
                </c:pt>
                <c:pt idx="25">
                  <c:v>-5.6492913133553797E-4</c:v>
                </c:pt>
                <c:pt idx="26">
                  <c:v>-5.6781529374578827E-4</c:v>
                </c:pt>
                <c:pt idx="27">
                  <c:v>-5.70732734836036E-4</c:v>
                </c:pt>
                <c:pt idx="28">
                  <c:v>-5.7368167800469518E-4</c:v>
                </c:pt>
                <c:pt idx="29">
                  <c:v>-5.7666234665017984E-4</c:v>
                </c:pt>
                <c:pt idx="30">
                  <c:v>-5.7967496417090389E-4</c:v>
                </c:pt>
                <c:pt idx="31">
                  <c:v>-5.8271976212114266E-4</c:v>
                </c:pt>
                <c:pt idx="32">
                  <c:v>-5.8579700467861697E-4</c:v>
                </c:pt>
                <c:pt idx="33">
                  <c:v>-5.8890696451934117E-4</c:v>
                </c:pt>
                <c:pt idx="34">
                  <c:v>-5.9204992219527347E-4</c:v>
                </c:pt>
                <c:pt idx="35">
                  <c:v>-5.9522616613431618E-4</c:v>
                </c:pt>
                <c:pt idx="36">
                  <c:v>-5.984359851068041E-4</c:v>
                </c:pt>
                <c:pt idx="37">
                  <c:v>-6.0167966788307148E-4</c:v>
                </c:pt>
                <c:pt idx="38">
                  <c:v>-6.0495750400222758E-4</c:v>
                </c:pt>
                <c:pt idx="39">
                  <c:v>-6.0826980068519722E-4</c:v>
                </c:pt>
                <c:pt idx="40">
                  <c:v>-6.1161688283472074E-4</c:v>
                </c:pt>
                <c:pt idx="41">
                  <c:v>-6.1499907634662582E-4</c:v>
                </c:pt>
                <c:pt idx="42">
                  <c:v>-6.1841670801399389E-4</c:v>
                </c:pt>
                <c:pt idx="43">
                  <c:v>-6.218701048542189E-4</c:v>
                </c:pt>
                <c:pt idx="44">
                  <c:v>-6.2535959388469503E-4</c:v>
                </c:pt>
                <c:pt idx="45">
                  <c:v>-6.2888550212281699E-4</c:v>
                </c:pt>
                <c:pt idx="46">
                  <c:v>-6.3244816438736188E-4</c:v>
                </c:pt>
                <c:pt idx="47">
                  <c:v>-6.3604794670263907E-4</c:v>
                </c:pt>
                <c:pt idx="48">
                  <c:v>-6.3968522375454221E-4</c:v>
                </c:pt>
                <c:pt idx="49">
                  <c:v>-6.4336039001358267E-4</c:v>
                </c:pt>
                <c:pt idx="50">
                  <c:v>-6.470738597348911E-4</c:v>
                </c:pt>
                <c:pt idx="51">
                  <c:v>-6.5082604803379837E-4</c:v>
                </c:pt>
                <c:pt idx="52">
                  <c:v>-6.5461737002563537E-4</c:v>
                </c:pt>
                <c:pt idx="53">
                  <c:v>-6.5844824207098008E-4</c:v>
                </c:pt>
                <c:pt idx="54">
                  <c:v>-6.6231910917108577E-4</c:v>
                </c:pt>
                <c:pt idx="55">
                  <c:v>-6.6623044496788174E-4</c:v>
                </c:pt>
                <c:pt idx="56">
                  <c:v>-6.701827239454321E-4</c:v>
                </c:pt>
                <c:pt idx="57">
                  <c:v>-6.7417641897535427E-4</c:v>
                </c:pt>
                <c:pt idx="58">
                  <c:v>-6.7821200252615353E-4</c:v>
                </c:pt>
                <c:pt idx="59">
                  <c:v>-6.8228994706633539E-4</c:v>
                </c:pt>
                <c:pt idx="60">
                  <c:v>-6.8641072506440525E-4</c:v>
                </c:pt>
                <c:pt idx="61">
                  <c:v>-6.9057481992341172E-4</c:v>
                </c:pt>
                <c:pt idx="62">
                  <c:v>-6.9478275878457631E-4</c:v>
                </c:pt>
                <c:pt idx="63">
                  <c:v>-6.9903507998537106E-4</c:v>
                </c:pt>
                <c:pt idx="64">
                  <c:v>-7.0333232788255073E-4</c:v>
                </c:pt>
                <c:pt idx="65">
                  <c:v>-7.0767505285215121E-4</c:v>
                </c:pt>
                <c:pt idx="66">
                  <c:v>-7.1206380553191719E-4</c:v>
                </c:pt>
                <c:pt idx="67">
                  <c:v>-7.1649913655959273E-4</c:v>
                </c:pt>
                <c:pt idx="68">
                  <c:v>-7.2098159802834049E-4</c:v>
                </c:pt>
                <c:pt idx="69">
                  <c:v>-7.255117755059486E-4</c:v>
                </c:pt>
                <c:pt idx="70">
                  <c:v>-7.3009028803483012E-4</c:v>
                </c:pt>
                <c:pt idx="71">
                  <c:v>-7.3471777022974345E-4</c:v>
                </c:pt>
                <c:pt idx="72">
                  <c:v>-7.3939491317315297E-4</c:v>
                </c:pt>
                <c:pt idx="73">
                  <c:v>-7.4412242206445018E-4</c:v>
                </c:pt>
                <c:pt idx="74">
                  <c:v>-7.4890100210302647E-4</c:v>
                </c:pt>
                <c:pt idx="75">
                  <c:v>-7.5373135848827292E-4</c:v>
                </c:pt>
                <c:pt idx="76">
                  <c:v>-7.5861421552126057E-4</c:v>
                </c:pt>
                <c:pt idx="77">
                  <c:v>-7.6355037390977954E-4</c:v>
                </c:pt>
                <c:pt idx="78">
                  <c:v>-7.6854065219116138E-4</c:v>
                </c:pt>
                <c:pt idx="79">
                  <c:v>-7.7358583964355686E-4</c:v>
                </c:pt>
                <c:pt idx="80">
                  <c:v>-7.786866962859356E-4</c:v>
                </c:pt>
                <c:pt idx="81">
                  <c:v>-7.8384398086512892E-4</c:v>
                </c:pt>
                <c:pt idx="82">
                  <c:v>-7.8905845212796856E-4</c:v>
                </c:pt>
                <c:pt idx="83">
                  <c:v>-7.9433087077106506E-4</c:v>
                </c:pt>
                <c:pt idx="84">
                  <c:v>-7.9966204233595497E-4</c:v>
                </c:pt>
                <c:pt idx="85">
                  <c:v>-8.0505281720910085E-4</c:v>
                </c:pt>
                <c:pt idx="86">
                  <c:v>-8.1050407221457989E-4</c:v>
                </c:pt>
                <c:pt idx="87">
                  <c:v>-8.16016782127811E-4</c:v>
                </c:pt>
                <c:pt idx="88">
                  <c:v>-8.2159194621204816E-4</c:v>
                </c:pt>
                <c:pt idx="89">
                  <c:v>-8.2723056373054573E-4</c:v>
                </c:pt>
                <c:pt idx="90">
                  <c:v>-8.3293363394655801E-4</c:v>
                </c:pt>
                <c:pt idx="91">
                  <c:v>-8.3870218278346901E-4</c:v>
                </c:pt>
                <c:pt idx="92">
                  <c:v>-8.4453734280518281E-4</c:v>
                </c:pt>
                <c:pt idx="93">
                  <c:v>-8.5044027028417107E-4</c:v>
                </c:pt>
                <c:pt idx="94">
                  <c:v>-8.5641205360698341E-4</c:v>
                </c:pt>
                <c:pt idx="95">
                  <c:v>-8.6245371327424707E-4</c:v>
                </c:pt>
                <c:pt idx="96">
                  <c:v>-8.6856626683502714E-4</c:v>
                </c:pt>
                <c:pt idx="97">
                  <c:v>-8.7475073183838903E-4</c:v>
                </c:pt>
                <c:pt idx="98">
                  <c:v>-8.8100812914265107E-4</c:v>
                </c:pt>
                <c:pt idx="99">
                  <c:v>-8.8733955571895795E-4</c:v>
                </c:pt>
                <c:pt idx="100">
                  <c:v>-8.9374618465128E-4</c:v>
                </c:pt>
                <c:pt idx="101">
                  <c:v>-9.0022923142770459E-4</c:v>
                </c:pt>
                <c:pt idx="102">
                  <c:v>-9.0679006791577357E-4</c:v>
                </c:pt>
                <c:pt idx="103">
                  <c:v>-9.1343010507789258E-4</c:v>
                </c:pt>
                <c:pt idx="104">
                  <c:v>-9.2015075387646722E-4</c:v>
                </c:pt>
                <c:pt idx="105">
                  <c:v>-9.2695342527390312E-4</c:v>
                </c:pt>
                <c:pt idx="106">
                  <c:v>-9.3383956666816725E-4</c:v>
                </c:pt>
                <c:pt idx="107">
                  <c:v>-9.4081077119947151E-4</c:v>
                </c:pt>
                <c:pt idx="108">
                  <c:v>-9.4786866844358904E-4</c:v>
                </c:pt>
                <c:pt idx="109">
                  <c:v>-9.5501488797629255E-4</c:v>
                </c:pt>
                <c:pt idx="110">
                  <c:v>-9.6225105937335575E-4</c:v>
                </c:pt>
                <c:pt idx="111">
                  <c:v>-9.6957880553327801E-4</c:v>
                </c:pt>
                <c:pt idx="112">
                  <c:v>-9.7699972264546722E-4</c:v>
                </c:pt>
                <c:pt idx="113">
                  <c:v>-9.8451540573371099E-4</c:v>
                </c:pt>
                <c:pt idx="114">
                  <c:v>-9.9212757658983012E-4</c:v>
                </c:pt>
                <c:pt idx="115">
                  <c:v>-9.9983808377367579E-4</c:v>
                </c:pt>
                <c:pt idx="116">
                  <c:v>-1.0076487813567535E-3</c:v>
                </c:pt>
                <c:pt idx="117">
                  <c:v>-1.0155615234105691E-3</c:v>
                </c:pt>
                <c:pt idx="118">
                  <c:v>-1.023578164006628E-3</c:v>
                </c:pt>
                <c:pt idx="119">
                  <c:v>-1.0317005572164353E-3</c:v>
                </c:pt>
                <c:pt idx="120">
                  <c:v>-1.0399305571114966E-3</c:v>
                </c:pt>
                <c:pt idx="121">
                  <c:v>-1.0482700981097324E-3</c:v>
                </c:pt>
                <c:pt idx="122">
                  <c:v>-1.0567214360147231E-3</c:v>
                </c:pt>
                <c:pt idx="123">
                  <c:v>-1.0652869069764641E-3</c:v>
                </c:pt>
                <c:pt idx="124">
                  <c:v>-1.0739688471449506E-3</c:v>
                </c:pt>
                <c:pt idx="125">
                  <c:v>-1.0827695926701778E-3</c:v>
                </c:pt>
                <c:pt idx="126">
                  <c:v>-1.0916914797021412E-3</c:v>
                </c:pt>
                <c:pt idx="127">
                  <c:v>-1.1007368443908358E-3</c:v>
                </c:pt>
                <c:pt idx="128">
                  <c:v>-1.1099080313966593E-3</c:v>
                </c:pt>
                <c:pt idx="129">
                  <c:v>-1.1192075811192505E-3</c:v>
                </c:pt>
                <c:pt idx="130">
                  <c:v>-1.1286382296974897E-3</c:v>
                </c:pt>
                <c:pt idx="131">
                  <c:v>-1.1382027304335316E-3</c:v>
                </c:pt>
                <c:pt idx="132">
                  <c:v>-1.1479038712410143E-3</c:v>
                </c:pt>
                <c:pt idx="133">
                  <c:v>-1.1577444486864479E-3</c:v>
                </c:pt>
                <c:pt idx="134">
                  <c:v>-1.1677272593363418E-3</c:v>
                </c:pt>
                <c:pt idx="135">
                  <c:v>-1.177855099757206E-3</c:v>
                </c:pt>
                <c:pt idx="136">
                  <c:v>-1.1881308534507245E-3</c:v>
                </c:pt>
                <c:pt idx="137">
                  <c:v>-1.1985577516592778E-3</c:v>
                </c:pt>
                <c:pt idx="138">
                  <c:v>-1.2091391125604212E-3</c:v>
                </c:pt>
                <c:pt idx="139">
                  <c:v>-1.2198782543317093E-3</c:v>
                </c:pt>
                <c:pt idx="140">
                  <c:v>-1.2307784951506972E-3</c:v>
                </c:pt>
                <c:pt idx="141">
                  <c:v>-1.24184317787311E-3</c:v>
                </c:pt>
                <c:pt idx="142">
                  <c:v>-1.2530757440673498E-3</c:v>
                </c:pt>
                <c:pt idx="143">
                  <c:v>-1.2644796739088005E-3</c:v>
                </c:pt>
                <c:pt idx="144">
                  <c:v>-1.2760587679355188E-3</c:v>
                </c:pt>
                <c:pt idx="145">
                  <c:v>-1.2878171470482316E-3</c:v>
                </c:pt>
                <c:pt idx="146">
                  <c:v>-1.2997589460764796E-3</c:v>
                </c:pt>
                <c:pt idx="147">
                  <c:v>-1.3118882998498021E-3</c:v>
                </c:pt>
                <c:pt idx="148">
                  <c:v>-1.3242093431977387E-3</c:v>
                </c:pt>
                <c:pt idx="149">
                  <c:v>-1.3367262109498298E-3</c:v>
                </c:pt>
                <c:pt idx="150">
                  <c:v>-1.3494430379356139E-3</c:v>
                </c:pt>
                <c:pt idx="151">
                  <c:v>-1.3623641235451327E-3</c:v>
                </c:pt>
                <c:pt idx="152">
                  <c:v>-1.3754944254104294E-3</c:v>
                </c:pt>
                <c:pt idx="153">
                  <c:v>-1.3888390657240503E-3</c:v>
                </c:pt>
                <c:pt idx="154">
                  <c:v>-1.4024031666785394E-3</c:v>
                </c:pt>
                <c:pt idx="155">
                  <c:v>-1.4161918504664425E-3</c:v>
                </c:pt>
                <c:pt idx="156">
                  <c:v>-1.430210239280304E-3</c:v>
                </c:pt>
                <c:pt idx="157">
                  <c:v>-1.4444634553126695E-3</c:v>
                </c:pt>
                <c:pt idx="158">
                  <c:v>-1.4589566436086579E-3</c:v>
                </c:pt>
                <c:pt idx="159">
                  <c:v>-1.4736954748225852E-3</c:v>
                </c:pt>
                <c:pt idx="160">
                  <c:v>-1.4886861452179658E-3</c:v>
                </c:pt>
                <c:pt idx="161">
                  <c:v>-1.5039349015146012E-3</c:v>
                </c:pt>
                <c:pt idx="162">
                  <c:v>-1.5194481008471519E-3</c:v>
                </c:pt>
                <c:pt idx="163">
                  <c:v>-1.5352321279539928E-3</c:v>
                </c:pt>
                <c:pt idx="164">
                  <c:v>-1.5512933675734979E-3</c:v>
                </c:pt>
                <c:pt idx="165">
                  <c:v>-1.5676382044440425E-3</c:v>
                </c:pt>
                <c:pt idx="166">
                  <c:v>-1.5842732550445679E-3</c:v>
                </c:pt>
                <c:pt idx="167">
                  <c:v>-1.601206062816281E-3</c:v>
                </c:pt>
                <c:pt idx="168">
                  <c:v>-1.6184444029409561E-3</c:v>
                </c:pt>
                <c:pt idx="169">
                  <c:v>-1.6359960506003672E-3</c:v>
                </c:pt>
                <c:pt idx="170">
                  <c:v>-1.6538687809762888E-3</c:v>
                </c:pt>
                <c:pt idx="171">
                  <c:v>-1.6720704105753405E-3</c:v>
                </c:pt>
                <c:pt idx="172">
                  <c:v>-1.6906089212035261E-3</c:v>
                </c:pt>
                <c:pt idx="173">
                  <c:v>-1.7094923738652655E-3</c:v>
                </c:pt>
                <c:pt idx="174">
                  <c:v>-1.7287297006571007E-3</c:v>
                </c:pt>
                <c:pt idx="175">
                  <c:v>-1.7483307047676977E-3</c:v>
                </c:pt>
                <c:pt idx="176">
                  <c:v>-1.7683052272592914E-3</c:v>
                </c:pt>
                <c:pt idx="177">
                  <c:v>-1.7886631091941177E-3</c:v>
                </c:pt>
                <c:pt idx="178">
                  <c:v>-1.8094141916344124E-3</c:v>
                </c:pt>
                <c:pt idx="179">
                  <c:v>-1.8305683156424112E-3</c:v>
                </c:pt>
                <c:pt idx="180">
                  <c:v>-1.8521353222803491E-3</c:v>
                </c:pt>
                <c:pt idx="181">
                  <c:v>-1.8741254943327565E-3</c:v>
                </c:pt>
                <c:pt idx="182">
                  <c:v>-1.8965508814733363E-3</c:v>
                </c:pt>
                <c:pt idx="183">
                  <c:v>-1.9194239750980875E-3</c:v>
                </c:pt>
                <c:pt idx="184">
                  <c:v>-1.9427572666030077E-3</c:v>
                </c:pt>
                <c:pt idx="185">
                  <c:v>-1.9665632473840951E-3</c:v>
                </c:pt>
                <c:pt idx="186">
                  <c:v>-1.990854408837347E-3</c:v>
                </c:pt>
                <c:pt idx="187">
                  <c:v>-2.0156432423587625E-3</c:v>
                </c:pt>
                <c:pt idx="188">
                  <c:v>-2.0409423031182857E-3</c:v>
                </c:pt>
                <c:pt idx="189">
                  <c:v>-2.0667656130866499E-3</c:v>
                </c:pt>
                <c:pt idx="190">
                  <c:v>-2.093128661035375E-3</c:v>
                </c:pt>
                <c:pt idx="191">
                  <c:v>-2.1200470553103265E-3</c:v>
                </c:pt>
                <c:pt idx="192">
                  <c:v>-2.14753662745896E-3</c:v>
                </c:pt>
                <c:pt idx="193">
                  <c:v>-2.1756132648291307E-3</c:v>
                </c:pt>
                <c:pt idx="194">
                  <c:v>-2.2042928547686921E-3</c:v>
                </c:pt>
                <c:pt idx="195">
                  <c:v>-2.2335912846254977E-3</c:v>
                </c:pt>
                <c:pt idx="196">
                  <c:v>-2.2635251583054809E-3</c:v>
                </c:pt>
                <c:pt idx="197">
                  <c:v>-2.2941139459468846E-3</c:v>
                </c:pt>
                <c:pt idx="198">
                  <c:v>-2.3253778342460303E-3</c:v>
                </c:pt>
                <c:pt idx="199">
                  <c:v>-2.3573370098992409E-3</c:v>
                </c:pt>
                <c:pt idx="200">
                  <c:v>-2.3900116596028381E-3</c:v>
                </c:pt>
                <c:pt idx="201">
                  <c:v>-2.4234220462526217E-3</c:v>
                </c:pt>
                <c:pt idx="202">
                  <c:v>-2.4575887375423034E-3</c:v>
                </c:pt>
                <c:pt idx="203">
                  <c:v>-2.4925324893261629E-3</c:v>
                </c:pt>
                <c:pt idx="204">
                  <c:v>-2.5282766325635869E-3</c:v>
                </c:pt>
                <c:pt idx="205">
                  <c:v>-2.5648470733190677E-3</c:v>
                </c:pt>
                <c:pt idx="206">
                  <c:v>-2.6022698296181883E-3</c:v>
                </c:pt>
                <c:pt idx="207">
                  <c:v>-2.6405709194865339E-3</c:v>
                </c:pt>
                <c:pt idx="208">
                  <c:v>-2.6797763609496851E-3</c:v>
                </c:pt>
                <c:pt idx="209">
                  <c:v>-2.7199121720332272E-3</c:v>
                </c:pt>
                <c:pt idx="210">
                  <c:v>-2.7610043707627448E-3</c:v>
                </c:pt>
                <c:pt idx="211">
                  <c:v>-2.8030803043162713E-3</c:v>
                </c:pt>
                <c:pt idx="212">
                  <c:v>-2.8461726364816496E-3</c:v>
                </c:pt>
                <c:pt idx="213">
                  <c:v>-2.8903153601991718E-3</c:v>
                </c:pt>
                <c:pt idx="214">
                  <c:v>-2.9355424684091315E-3</c:v>
                </c:pt>
                <c:pt idx="215">
                  <c:v>-2.9818879540518205E-3</c:v>
                </c:pt>
                <c:pt idx="216">
                  <c:v>-3.0293858100675338E-3</c:v>
                </c:pt>
                <c:pt idx="217">
                  <c:v>-3.0780700293965642E-3</c:v>
                </c:pt>
                <c:pt idx="218">
                  <c:v>-3.1279748175632107E-3</c:v>
                </c:pt>
                <c:pt idx="219">
                  <c:v>-3.1791392695239363E-3</c:v>
                </c:pt>
                <c:pt idx="220">
                  <c:v>-3.2316073696673645E-3</c:v>
                </c:pt>
                <c:pt idx="221">
                  <c:v>-3.2854234342461455E-3</c:v>
                </c:pt>
                <c:pt idx="222">
                  <c:v>-3.3406322566329936E-3</c:v>
                </c:pt>
                <c:pt idx="223">
                  <c:v>-3.397278749480643E-3</c:v>
                </c:pt>
                <c:pt idx="224">
                  <c:v>-3.4554078254418275E-3</c:v>
                </c:pt>
                <c:pt idx="225">
                  <c:v>-3.5150643971692793E-3</c:v>
                </c:pt>
                <c:pt idx="226">
                  <c:v>-3.5762956395091836E-3</c:v>
                </c:pt>
                <c:pt idx="227">
                  <c:v>-3.6391577760815311E-3</c:v>
                </c:pt>
                <c:pt idx="228">
                  <c:v>-3.7037092926997623E-3</c:v>
                </c:pt>
                <c:pt idx="229">
                  <c:v>-3.7700086751773173E-3</c:v>
                </c:pt>
                <c:pt idx="230">
                  <c:v>-3.8381144093276396E-3</c:v>
                </c:pt>
                <c:pt idx="231">
                  <c:v>-3.9080850996254289E-3</c:v>
                </c:pt>
                <c:pt idx="232">
                  <c:v>-3.9799798251904262E-3</c:v>
                </c:pt>
                <c:pt idx="233">
                  <c:v>-4.0538581807384099E-3</c:v>
                </c:pt>
                <c:pt idx="234">
                  <c:v>-4.1297888904849598E-3</c:v>
                </c:pt>
                <c:pt idx="235">
                  <c:v>-4.2078498081454634E-3</c:v>
                </c:pt>
                <c:pt idx="236">
                  <c:v>-4.2881191843700773E-3</c:v>
                </c:pt>
                <c:pt idx="237">
                  <c:v>-4.3706752698089643E-3</c:v>
                </c:pt>
                <c:pt idx="238">
                  <c:v>-4.4555963151122844E-3</c:v>
                </c:pt>
                <c:pt idx="239">
                  <c:v>-4.542960570930195E-3</c:v>
                </c:pt>
                <c:pt idx="240">
                  <c:v>-4.6328462879128554E-3</c:v>
                </c:pt>
                <c:pt idx="241">
                  <c:v>-4.7253362545761606E-3</c:v>
                </c:pt>
                <c:pt idx="242">
                  <c:v>-4.8205314108989063E-3</c:v>
                </c:pt>
                <c:pt idx="243">
                  <c:v>-4.918537234725625E-3</c:v>
                </c:pt>
                <c:pt idx="244">
                  <c:v>-5.0194592039008471E-3</c:v>
                </c:pt>
                <c:pt idx="245">
                  <c:v>-5.1234027962691019E-3</c:v>
                </c:pt>
                <c:pt idx="246">
                  <c:v>-5.2304734896749198E-3</c:v>
                </c:pt>
                <c:pt idx="247">
                  <c:v>-5.3407767619628307E-3</c:v>
                </c:pt>
                <c:pt idx="248">
                  <c:v>-5.4544188473529135E-3</c:v>
                </c:pt>
                <c:pt idx="249">
                  <c:v>-5.5715233767028522E-3</c:v>
                </c:pt>
                <c:pt idx="250">
                  <c:v>-5.6922313775079432E-3</c:v>
                </c:pt>
                <c:pt idx="251">
                  <c:v>-5.816684836154642E-3</c:v>
                </c:pt>
                <c:pt idx="252">
                  <c:v>-5.9450265490918718E-3</c:v>
                </c:pt>
                <c:pt idx="253">
                  <c:v>-6.0773995152841676E-3</c:v>
                </c:pt>
                <c:pt idx="254">
                  <c:v>-6.2139467336960671E-3</c:v>
                </c:pt>
                <c:pt idx="255">
                  <c:v>-6.354811203292109E-3</c:v>
                </c:pt>
                <c:pt idx="256">
                  <c:v>-6.500144483594773E-3</c:v>
                </c:pt>
                <c:pt idx="257">
                  <c:v>-6.6501323763583095E-3</c:v>
                </c:pt>
                <c:pt idx="258">
                  <c:v>-6.8049692438949148E-3</c:v>
                </c:pt>
                <c:pt idx="259">
                  <c:v>-6.9648494485167814E-3</c:v>
                </c:pt>
                <c:pt idx="260">
                  <c:v>-7.1299673525361063E-3</c:v>
                </c:pt>
                <c:pt idx="261">
                  <c:v>-7.3005175680562967E-3</c:v>
                </c:pt>
                <c:pt idx="262">
                  <c:v>-7.476695706345635E-3</c:v>
                </c:pt>
                <c:pt idx="263">
                  <c:v>-7.6586990979932669E-3</c:v>
                </c:pt>
                <c:pt idx="264">
                  <c:v>-7.8467588727704381E-3</c:v>
                </c:pt>
                <c:pt idx="265">
                  <c:v>-8.0411399596304924E-3</c:v>
                </c:pt>
                <c:pt idx="266">
                  <c:v>-8.2421087570564277E-3</c:v>
                </c:pt>
                <c:pt idx="267">
                  <c:v>-8.4499316635312446E-3</c:v>
                </c:pt>
                <c:pt idx="268">
                  <c:v>-8.6648750775379403E-3</c:v>
                </c:pt>
                <c:pt idx="269">
                  <c:v>-8.8872053975595135E-3</c:v>
                </c:pt>
                <c:pt idx="270">
                  <c:v>-9.1171890220789632E-3</c:v>
                </c:pt>
                <c:pt idx="271">
                  <c:v>-9.3551100349422555E-3</c:v>
                </c:pt>
                <c:pt idx="272">
                  <c:v>-9.6013232614472459E-3</c:v>
                </c:pt>
                <c:pt idx="273">
                  <c:v>-9.8562012122547504E-3</c:v>
                </c:pt>
                <c:pt idx="274">
                  <c:v>-1.0120116398025587E-2</c:v>
                </c:pt>
                <c:pt idx="275">
                  <c:v>-1.0393441329420577E-2</c:v>
                </c:pt>
                <c:pt idx="276">
                  <c:v>-1.0676548517100542E-2</c:v>
                </c:pt>
                <c:pt idx="277">
                  <c:v>-1.0969810471726299E-2</c:v>
                </c:pt>
                <c:pt idx="278">
                  <c:v>-1.1273602371147468E-2</c:v>
                </c:pt>
                <c:pt idx="279">
                  <c:v>-1.1588360738556012E-2</c:v>
                </c:pt>
                <c:pt idx="280">
                  <c:v>-1.1914583442486257E-2</c:v>
                </c:pt>
                <c:pt idx="281">
                  <c:v>-1.2252771413296337E-2</c:v>
                </c:pt>
                <c:pt idx="282">
                  <c:v>-1.260342715988445E-2</c:v>
                </c:pt>
                <c:pt idx="283">
                  <c:v>-1.2967053585783808E-2</c:v>
                </c:pt>
                <c:pt idx="284">
                  <c:v>-1.3344153594527624E-2</c:v>
                </c:pt>
                <c:pt idx="285">
                  <c:v>-1.3735230089649119E-2</c:v>
                </c:pt>
                <c:pt idx="286">
                  <c:v>-1.4140827028975884E-2</c:v>
                </c:pt>
                <c:pt idx="287">
                  <c:v>-1.4561652587513059E-2</c:v>
                </c:pt>
                <c:pt idx="288">
                  <c:v>-1.4998455994560161E-2</c:v>
                </c:pt>
                <c:pt idx="289">
                  <c:v>-1.5451986479416681E-2</c:v>
                </c:pt>
                <c:pt idx="290">
                  <c:v>-1.5922993271382187E-2</c:v>
                </c:pt>
                <c:pt idx="291">
                  <c:v>-1.6412226074880364E-2</c:v>
                </c:pt>
                <c:pt idx="292">
                  <c:v>-1.6920436494831645E-2</c:v>
                </c:pt>
                <c:pt idx="293">
                  <c:v>-1.744837818269249E-2</c:v>
                </c:pt>
                <c:pt idx="294">
                  <c:v>-1.7996840932391386E-2</c:v>
                </c:pt>
                <c:pt idx="295">
                  <c:v>-1.8566650680328884E-2</c:v>
                </c:pt>
                <c:pt idx="296">
                  <c:v>-1.9158634934317353E-2</c:v>
                </c:pt>
                <c:pt idx="297">
                  <c:v>-1.9773621202169155E-2</c:v>
                </c:pt>
                <c:pt idx="298">
                  <c:v>-2.0412436991696661E-2</c:v>
                </c:pt>
                <c:pt idx="299">
                  <c:v>-2.1075909810712248E-2</c:v>
                </c:pt>
                <c:pt idx="300">
                  <c:v>-2.1764867167028273E-2</c:v>
                </c:pt>
                <c:pt idx="301">
                  <c:v>-2.2480245503308929E-2</c:v>
                </c:pt>
                <c:pt idx="302">
                  <c:v>-2.3223417001625633E-2</c:v>
                </c:pt>
                <c:pt idx="303">
                  <c:v>-2.3995862778901627E-2</c:v>
                </c:pt>
                <c:pt idx="304">
                  <c:v>-2.4799063952060153E-2</c:v>
                </c:pt>
                <c:pt idx="305">
                  <c:v>-2.5634501638024439E-2</c:v>
                </c:pt>
                <c:pt idx="306">
                  <c:v>-2.6503656953717741E-2</c:v>
                </c:pt>
                <c:pt idx="307">
                  <c:v>-2.7408011016063286E-2</c:v>
                </c:pt>
                <c:pt idx="308">
                  <c:v>-2.8349044941984307E-2</c:v>
                </c:pt>
                <c:pt idx="309">
                  <c:v>-2.9328239848404051E-2</c:v>
                </c:pt>
                <c:pt idx="310">
                  <c:v>-3.0347076852245764E-2</c:v>
                </c:pt>
                <c:pt idx="311">
                  <c:v>-3.1407112420360588E-2</c:v>
                </c:pt>
                <c:pt idx="312">
                  <c:v>-3.251020441931135E-2</c:v>
                </c:pt>
                <c:pt idx="313">
                  <c:v>-3.3658286065588794E-2</c:v>
                </c:pt>
                <c:pt idx="314">
                  <c:v>-3.4853290575683663E-2</c:v>
                </c:pt>
                <c:pt idx="315">
                  <c:v>-3.6097151166086701E-2</c:v>
                </c:pt>
                <c:pt idx="316">
                  <c:v>-3.739180105328864E-2</c:v>
                </c:pt>
                <c:pt idx="317">
                  <c:v>-3.8739173453780237E-2</c:v>
                </c:pt>
                <c:pt idx="318">
                  <c:v>-4.0141201584052218E-2</c:v>
                </c:pt>
                <c:pt idx="319">
                  <c:v>-4.1599818660595332E-2</c:v>
                </c:pt>
                <c:pt idx="320">
                  <c:v>-4.3116957899900318E-2</c:v>
                </c:pt>
                <c:pt idx="321">
                  <c:v>-4.469461634235862E-2</c:v>
                </c:pt>
                <c:pt idx="322">
                  <c:v>-4.6335046323964506E-2</c:v>
                </c:pt>
                <c:pt idx="323">
                  <c:v>-4.8040564004612936E-2</c:v>
                </c:pt>
                <c:pt idx="324">
                  <c:v>-4.9813485544198871E-2</c:v>
                </c:pt>
                <c:pt idx="325">
                  <c:v>-5.1656127102617272E-2</c:v>
                </c:pt>
                <c:pt idx="326">
                  <c:v>-5.3570804839763092E-2</c:v>
                </c:pt>
                <c:pt idx="327">
                  <c:v>-5.5559834915531327E-2</c:v>
                </c:pt>
                <c:pt idx="328">
                  <c:v>-5.7625533489816902E-2</c:v>
                </c:pt>
                <c:pt idx="329">
                  <c:v>-5.9770216722514806E-2</c:v>
                </c:pt>
                <c:pt idx="330">
                  <c:v>-6.1996200773519992E-2</c:v>
                </c:pt>
                <c:pt idx="331">
                  <c:v>-6.4305610828077453E-2</c:v>
                </c:pt>
                <c:pt idx="332">
                  <c:v>-6.6699808172832331E-2</c:v>
                </c:pt>
                <c:pt idx="333">
                  <c:v>-6.9179963119779808E-2</c:v>
                </c:pt>
                <c:pt idx="334">
                  <c:v>-7.1747245980915059E-2</c:v>
                </c:pt>
                <c:pt idx="335">
                  <c:v>-7.4402827068233243E-2</c:v>
                </c:pt>
                <c:pt idx="336">
                  <c:v>-7.714787669372955E-2</c:v>
                </c:pt>
                <c:pt idx="337">
                  <c:v>-7.998356516939914E-2</c:v>
                </c:pt>
                <c:pt idx="338">
                  <c:v>-8.2911062807237187E-2</c:v>
                </c:pt>
                <c:pt idx="339">
                  <c:v>-8.5931539919238895E-2</c:v>
                </c:pt>
                <c:pt idx="340">
                  <c:v>-8.9046166817399408E-2</c:v>
                </c:pt>
                <c:pt idx="341">
                  <c:v>-9.2255079942642607E-2</c:v>
                </c:pt>
                <c:pt idx="342">
                  <c:v>-9.5554280251607379E-2</c:v>
                </c:pt>
                <c:pt idx="343">
                  <c:v>-9.8938734829861236E-2</c:v>
                </c:pt>
                <c:pt idx="344">
                  <c:v>-0.10240341076297178</c:v>
                </c:pt>
                <c:pt idx="345">
                  <c:v>-0.10594327513650657</c:v>
                </c:pt>
                <c:pt idx="346">
                  <c:v>-0.10955329503603313</c:v>
                </c:pt>
                <c:pt idx="347">
                  <c:v>-0.11322843754711906</c:v>
                </c:pt>
                <c:pt idx="348">
                  <c:v>-0.1169636697553319</c:v>
                </c:pt>
                <c:pt idx="349">
                  <c:v>-0.12075395874623923</c:v>
                </c:pt>
                <c:pt idx="350">
                  <c:v>-0.12459427160540859</c:v>
                </c:pt>
                <c:pt idx="351">
                  <c:v>-0.12847639899876814</c:v>
                </c:pt>
                <c:pt idx="352">
                  <c:v>-0.13237942591368801</c:v>
                </c:pt>
                <c:pt idx="353">
                  <c:v>-0.13627926091789958</c:v>
                </c:pt>
                <c:pt idx="354">
                  <c:v>-0.14015181257913359</c:v>
                </c:pt>
                <c:pt idx="355">
                  <c:v>-0.14397298946512099</c:v>
                </c:pt>
                <c:pt idx="356">
                  <c:v>-0.14771870014359276</c:v>
                </c:pt>
                <c:pt idx="357">
                  <c:v>-0.15136485318227974</c:v>
                </c:pt>
                <c:pt idx="358">
                  <c:v>-0.15488735714891302</c:v>
                </c:pt>
                <c:pt idx="359">
                  <c:v>-0.15826212061122341</c:v>
                </c:pt>
                <c:pt idx="360">
                  <c:v>-0.16146505213694196</c:v>
                </c:pt>
                <c:pt idx="361">
                  <c:v>-0.16446631834065406</c:v>
                </c:pt>
                <c:pt idx="362">
                  <c:v>-0.16721311802436367</c:v>
                </c:pt>
                <c:pt idx="363">
                  <c:v>-0.16964690803692911</c:v>
                </c:pt>
                <c:pt idx="364">
                  <c:v>-0.17170914522720881</c:v>
                </c:pt>
                <c:pt idx="365">
                  <c:v>-0.17334128644406105</c:v>
                </c:pt>
                <c:pt idx="366">
                  <c:v>-0.17448478853634436</c:v>
                </c:pt>
                <c:pt idx="367">
                  <c:v>-0.17508110835291704</c:v>
                </c:pt>
                <c:pt idx="368">
                  <c:v>-0.17507170274263753</c:v>
                </c:pt>
                <c:pt idx="369">
                  <c:v>-0.17439802855436423</c:v>
                </c:pt>
                <c:pt idx="370">
                  <c:v>-0.17300154263695544</c:v>
                </c:pt>
                <c:pt idx="371">
                  <c:v>-0.17082224518679115</c:v>
                </c:pt>
                <c:pt idx="372">
                  <c:v>-0.1677943097903373</c:v>
                </c:pt>
                <c:pt idx="373">
                  <c:v>-0.16385045338158125</c:v>
                </c:pt>
                <c:pt idx="374">
                  <c:v>-0.15892339289451049</c:v>
                </c:pt>
                <c:pt idx="375">
                  <c:v>-0.15294584526311247</c:v>
                </c:pt>
                <c:pt idx="376">
                  <c:v>-0.14585052742137469</c:v>
                </c:pt>
                <c:pt idx="377">
                  <c:v>-0.13757015630328451</c:v>
                </c:pt>
                <c:pt idx="378">
                  <c:v>-0.12803744884282944</c:v>
                </c:pt>
                <c:pt idx="379">
                  <c:v>-0.11718512197399686</c:v>
                </c:pt>
                <c:pt idx="380">
                  <c:v>-0.10494589263077429</c:v>
                </c:pt>
                <c:pt idx="381">
                  <c:v>-9.1283497975880104E-2</c:v>
                </c:pt>
                <c:pt idx="382">
                  <c:v>-7.6285756086956882E-2</c:v>
                </c:pt>
                <c:pt idx="383">
                  <c:v>-6.0071505270378127E-2</c:v>
                </c:pt>
                <c:pt idx="384">
                  <c:v>-4.2759583832517385E-2</c:v>
                </c:pt>
                <c:pt idx="385">
                  <c:v>-2.4468830079748108E-2</c:v>
                </c:pt>
                <c:pt idx="386">
                  <c:v>-5.3180823184439405E-3</c:v>
                </c:pt>
                <c:pt idx="387">
                  <c:v>1.457382114502173E-2</c:v>
                </c:pt>
                <c:pt idx="388">
                  <c:v>3.5088042004275233E-2</c:v>
                </c:pt>
                <c:pt idx="389">
                  <c:v>5.6105741952943232E-2</c:v>
                </c:pt>
                <c:pt idx="390">
                  <c:v>7.7508082684651994E-2</c:v>
                </c:pt>
                <c:pt idx="391">
                  <c:v>9.9142706556790472E-2</c:v>
                </c:pt>
                <c:pt idx="392">
                  <c:v>0.12072317858179672</c:v>
                </c:pt>
                <c:pt idx="393">
                  <c:v>0.1419295444358713</c:v>
                </c:pt>
                <c:pt idx="394">
                  <c:v>0.16244184979521462</c:v>
                </c:pt>
                <c:pt idx="395">
                  <c:v>0.18194014033602718</c:v>
                </c:pt>
                <c:pt idx="396">
                  <c:v>0.20010446173450944</c:v>
                </c:pt>
                <c:pt idx="397">
                  <c:v>0.21661485966686192</c:v>
                </c:pt>
                <c:pt idx="398">
                  <c:v>0.23115137980928507</c:v>
                </c:pt>
                <c:pt idx="399">
                  <c:v>0.24339406783797932</c:v>
                </c:pt>
                <c:pt idx="400">
                  <c:v>0.25302296942914521</c:v>
                </c:pt>
                <c:pt idx="401">
                  <c:v>0.2598007269371822</c:v>
                </c:pt>
                <c:pt idx="402">
                  <c:v>0.26382036942928561</c:v>
                </c:pt>
                <c:pt idx="403">
                  <c:v>0.26525752265084979</c:v>
                </c:pt>
                <c:pt idx="404">
                  <c:v>0.264287812347269</c:v>
                </c:pt>
                <c:pt idx="405">
                  <c:v>0.26108686426393768</c:v>
                </c:pt>
                <c:pt idx="406">
                  <c:v>0.25583030414625008</c:v>
                </c:pt>
                <c:pt idx="407">
                  <c:v>0.24869375773960062</c:v>
                </c:pt>
                <c:pt idx="408">
                  <c:v>0.23985285078938348</c:v>
                </c:pt>
                <c:pt idx="409">
                  <c:v>0.22948320904099315</c:v>
                </c:pt>
                <c:pt idx="410">
                  <c:v>0.21776045823982385</c:v>
                </c:pt>
                <c:pt idx="411">
                  <c:v>0.20486261349386339</c:v>
                </c:pt>
                <c:pt idx="412">
                  <c:v>0.19097724736147245</c:v>
                </c:pt>
                <c:pt idx="413">
                  <c:v>0.1762943217636056</c:v>
                </c:pt>
                <c:pt idx="414">
                  <c:v>0.16100379862121694</c:v>
                </c:pt>
                <c:pt idx="415">
                  <c:v>0.14529563985526087</c:v>
                </c:pt>
                <c:pt idx="416">
                  <c:v>0.12935980738669151</c:v>
                </c:pt>
                <c:pt idx="417">
                  <c:v>0.11338626313646424</c:v>
                </c:pt>
                <c:pt idx="418">
                  <c:v>9.7564969025531426E-2</c:v>
                </c:pt>
                <c:pt idx="419">
                  <c:v>8.2085886974848268E-2</c:v>
                </c:pt>
                <c:pt idx="420">
                  <c:v>6.7138978905369046E-2</c:v>
                </c:pt>
                <c:pt idx="421">
                  <c:v>5.2882137169673701E-2</c:v>
                </c:pt>
                <c:pt idx="422">
                  <c:v>3.9344975846844911E-2</c:v>
                </c:pt>
                <c:pt idx="423">
                  <c:v>2.6525039447590996E-2</c:v>
                </c:pt>
                <c:pt idx="424">
                  <c:v>1.4419872482620291E-2</c:v>
                </c:pt>
                <c:pt idx="425">
                  <c:v>3.0270194626411365E-3</c:v>
                </c:pt>
                <c:pt idx="426">
                  <c:v>-7.6559751016381386E-3</c:v>
                </c:pt>
                <c:pt idx="427">
                  <c:v>-1.7631566699509216E-2</c:v>
                </c:pt>
                <c:pt idx="428">
                  <c:v>-2.6902210820263745E-2</c:v>
                </c:pt>
                <c:pt idx="429">
                  <c:v>-3.5470362953193398E-2</c:v>
                </c:pt>
                <c:pt idx="430">
                  <c:v>-4.3338478587589865E-2</c:v>
                </c:pt>
                <c:pt idx="431">
                  <c:v>-5.0513516315656773E-2</c:v>
                </c:pt>
                <c:pt idx="432">
                  <c:v>-5.7020447141245684E-2</c:v>
                </c:pt>
                <c:pt idx="433">
                  <c:v>-6.2888745171120114E-2</c:v>
                </c:pt>
                <c:pt idx="434">
                  <c:v>-6.8147884512043622E-2</c:v>
                </c:pt>
                <c:pt idx="435">
                  <c:v>-7.2827339270779709E-2</c:v>
                </c:pt>
                <c:pt idx="436">
                  <c:v>-7.6956583554091976E-2</c:v>
                </c:pt>
                <c:pt idx="437">
                  <c:v>-8.0565091468743869E-2</c:v>
                </c:pt>
                <c:pt idx="438">
                  <c:v>-8.3682337121498973E-2</c:v>
                </c:pt>
                <c:pt idx="439">
                  <c:v>-8.6337794619120806E-2</c:v>
                </c:pt>
                <c:pt idx="440">
                  <c:v>-8.856093806837291E-2</c:v>
                </c:pt>
                <c:pt idx="441">
                  <c:v>-9.0380680642205044E-2</c:v>
                </c:pt>
                <c:pt idx="442">
                  <c:v>-9.18236917783119E-2</c:v>
                </c:pt>
                <c:pt idx="443">
                  <c:v>-9.2916079980574329E-2</c:v>
                </c:pt>
                <c:pt idx="444">
                  <c:v>-9.3683953752873306E-2</c:v>
                </c:pt>
                <c:pt idx="445">
                  <c:v>-9.4153421599089668E-2</c:v>
                </c:pt>
                <c:pt idx="446">
                  <c:v>-9.4350592023104349E-2</c:v>
                </c:pt>
                <c:pt idx="447">
                  <c:v>-9.4301573528798255E-2</c:v>
                </c:pt>
                <c:pt idx="448">
                  <c:v>-9.4032474620052278E-2</c:v>
                </c:pt>
                <c:pt idx="449">
                  <c:v>-9.3569403800747339E-2</c:v>
                </c:pt>
                <c:pt idx="450">
                  <c:v>-9.2938469574764301E-2</c:v>
                </c:pt>
                <c:pt idx="451">
                  <c:v>-9.216424924648281E-2</c:v>
                </c:pt>
                <c:pt idx="452">
                  <c:v>-9.126519532227724E-2</c:v>
                </c:pt>
                <c:pt idx="453">
                  <c:v>-9.0258229109020691E-2</c:v>
                </c:pt>
                <c:pt idx="454">
                  <c:v>-8.9160271913586248E-2</c:v>
                </c:pt>
                <c:pt idx="455">
                  <c:v>-8.7988245042847038E-2</c:v>
                </c:pt>
                <c:pt idx="456">
                  <c:v>-8.6759069803676134E-2</c:v>
                </c:pt>
                <c:pt idx="457">
                  <c:v>-8.5489667502946634E-2</c:v>
                </c:pt>
                <c:pt idx="458">
                  <c:v>-8.4196959447531625E-2</c:v>
                </c:pt>
                <c:pt idx="459">
                  <c:v>-8.2897866944304219E-2</c:v>
                </c:pt>
                <c:pt idx="460">
                  <c:v>-8.1609311300137502E-2</c:v>
                </c:pt>
                <c:pt idx="461">
                  <c:v>-8.0346120872386892E-2</c:v>
                </c:pt>
                <c:pt idx="462">
                  <c:v>-7.9114752220337078E-2</c:v>
                </c:pt>
                <c:pt idx="463">
                  <c:v>-7.7919568953755028E-2</c:v>
                </c:pt>
                <c:pt idx="464">
                  <c:v>-7.6764934682407776E-2</c:v>
                </c:pt>
                <c:pt idx="465">
                  <c:v>-7.5655213016062289E-2</c:v>
                </c:pt>
                <c:pt idx="466">
                  <c:v>-7.459476756448559E-2</c:v>
                </c:pt>
                <c:pt idx="467">
                  <c:v>-7.3587961937444643E-2</c:v>
                </c:pt>
                <c:pt idx="468">
                  <c:v>-7.2639159744706486E-2</c:v>
                </c:pt>
                <c:pt idx="469">
                  <c:v>-7.1752724596038084E-2</c:v>
                </c:pt>
                <c:pt idx="470">
                  <c:v>-7.0933020101206445E-2</c:v>
                </c:pt>
                <c:pt idx="471">
                  <c:v>-7.0182914774758229E-2</c:v>
                </c:pt>
                <c:pt idx="472">
                  <c:v>-6.9499296750358777E-2</c:v>
                </c:pt>
                <c:pt idx="473">
                  <c:v>-6.8877559066453056E-2</c:v>
                </c:pt>
                <c:pt idx="474">
                  <c:v>-6.8313094761486073E-2</c:v>
                </c:pt>
                <c:pt idx="475">
                  <c:v>-6.7801296873902822E-2</c:v>
                </c:pt>
                <c:pt idx="476">
                  <c:v>-6.7337558442148296E-2</c:v>
                </c:pt>
                <c:pt idx="477">
                  <c:v>-6.6917272504667474E-2</c:v>
                </c:pt>
                <c:pt idx="478">
                  <c:v>-6.6535832099905365E-2</c:v>
                </c:pt>
                <c:pt idx="479">
                  <c:v>-6.6188630266306947E-2</c:v>
                </c:pt>
                <c:pt idx="480">
                  <c:v>-6.5871060042317256E-2</c:v>
                </c:pt>
                <c:pt idx="481">
                  <c:v>-6.5577745691650188E-2</c:v>
                </c:pt>
                <c:pt idx="482">
                  <c:v>-6.5300236379095794E-2</c:v>
                </c:pt>
                <c:pt idx="483">
                  <c:v>-6.5029312494712957E-2</c:v>
                </c:pt>
                <c:pt idx="484">
                  <c:v>-6.4755754428560727E-2</c:v>
                </c:pt>
                <c:pt idx="485">
                  <c:v>-6.4470342570697933E-2</c:v>
                </c:pt>
                <c:pt idx="486">
                  <c:v>-6.4163857311183681E-2</c:v>
                </c:pt>
                <c:pt idx="487">
                  <c:v>-6.382707904007677E-2</c:v>
                </c:pt>
                <c:pt idx="488">
                  <c:v>-6.3450788147436335E-2</c:v>
                </c:pt>
                <c:pt idx="489">
                  <c:v>-6.302576502332112E-2</c:v>
                </c:pt>
                <c:pt idx="490">
                  <c:v>-6.2542790057790315E-2</c:v>
                </c:pt>
                <c:pt idx="491">
                  <c:v>-6.1992754423530361E-2</c:v>
                </c:pt>
                <c:pt idx="492">
                  <c:v>-6.1366992423739178E-2</c:v>
                </c:pt>
                <c:pt idx="493">
                  <c:v>-6.0656949144241801E-2</c:v>
                </c:pt>
                <c:pt idx="494">
                  <c:v>-5.9854069670863971E-2</c:v>
                </c:pt>
                <c:pt idx="495">
                  <c:v>-5.8949799089430675E-2</c:v>
                </c:pt>
                <c:pt idx="496">
                  <c:v>-5.7935582485767696E-2</c:v>
                </c:pt>
                <c:pt idx="497">
                  <c:v>-5.680286494569995E-2</c:v>
                </c:pt>
                <c:pt idx="498">
                  <c:v>-5.5543091555053305E-2</c:v>
                </c:pt>
                <c:pt idx="499">
                  <c:v>-5.4147707399652599E-2</c:v>
                </c:pt>
                <c:pt idx="500">
                  <c:v>-5.2608157565323756E-2</c:v>
                </c:pt>
                <c:pt idx="501">
                  <c:v>-5.0917346231302382E-2</c:v>
                </c:pt>
                <c:pt idx="502">
                  <c:v>-4.9074013950468572E-2</c:v>
                </c:pt>
                <c:pt idx="503">
                  <c:v>-4.7078360369111935E-2</c:v>
                </c:pt>
                <c:pt idx="504">
                  <c:v>-4.4930585133523472E-2</c:v>
                </c:pt>
                <c:pt idx="505">
                  <c:v>-4.2630887889992697E-2</c:v>
                </c:pt>
                <c:pt idx="506">
                  <c:v>-4.0179468284810699E-2</c:v>
                </c:pt>
                <c:pt idx="507">
                  <c:v>-3.7576525964266923E-2</c:v>
                </c:pt>
                <c:pt idx="508">
                  <c:v>-3.4822260574652535E-2</c:v>
                </c:pt>
                <c:pt idx="509">
                  <c:v>-3.1916871762256896E-2</c:v>
                </c:pt>
                <c:pt idx="510">
                  <c:v>-2.8860559173371225E-2</c:v>
                </c:pt>
                <c:pt idx="511">
                  <c:v>-2.5654780248830552E-2</c:v>
                </c:pt>
                <c:pt idx="512">
                  <c:v>-2.2306023607654702E-2</c:v>
                </c:pt>
                <c:pt idx="513">
                  <c:v>-1.8822035663407139E-2</c:v>
                </c:pt>
                <c:pt idx="514">
                  <c:v>-1.5210562829653483E-2</c:v>
                </c:pt>
                <c:pt idx="515">
                  <c:v>-1.1479351519957133E-2</c:v>
                </c:pt>
                <c:pt idx="516">
                  <c:v>-7.6361481478837761E-3</c:v>
                </c:pt>
                <c:pt idx="517">
                  <c:v>-3.6886991269967358E-3</c:v>
                </c:pt>
                <c:pt idx="518">
                  <c:v>3.552491291382393E-4</c:v>
                </c:pt>
                <c:pt idx="519">
                  <c:v>4.4879502069578728E-3</c:v>
                </c:pt>
                <c:pt idx="520">
                  <c:v>8.7016576928963581E-3</c:v>
                </c:pt>
                <c:pt idx="521">
                  <c:v>1.2987224870041857E-2</c:v>
                </c:pt>
                <c:pt idx="522">
                  <c:v>1.7329903808085328E-2</c:v>
                </c:pt>
                <c:pt idx="523">
                  <c:v>2.1713546273371825E-2</c:v>
                </c:pt>
                <c:pt idx="524">
                  <c:v>2.6122004032243622E-2</c:v>
                </c:pt>
                <c:pt idx="525">
                  <c:v>3.0539128851045819E-2</c:v>
                </c:pt>
                <c:pt idx="526">
                  <c:v>3.4948772496120641E-2</c:v>
                </c:pt>
                <c:pt idx="527">
                  <c:v>3.9334786733813236E-2</c:v>
                </c:pt>
                <c:pt idx="528">
                  <c:v>4.36810233304658E-2</c:v>
                </c:pt>
                <c:pt idx="529">
                  <c:v>4.79713340524235E-2</c:v>
                </c:pt>
                <c:pt idx="530">
                  <c:v>5.2189570666028501E-2</c:v>
                </c:pt>
                <c:pt idx="531">
                  <c:v>5.632074416867934E-2</c:v>
                </c:pt>
                <c:pt idx="532">
                  <c:v>6.0354502481984894E-2</c:v>
                </c:pt>
                <c:pt idx="533">
                  <c:v>6.428165275861035E-2</c:v>
                </c:pt>
                <c:pt idx="534">
                  <c:v>6.8093002151217982E-2</c:v>
                </c:pt>
                <c:pt idx="535">
                  <c:v>7.1779357812472966E-2</c:v>
                </c:pt>
                <c:pt idx="536">
                  <c:v>7.5331526895037568E-2</c:v>
                </c:pt>
                <c:pt idx="537">
                  <c:v>7.8740316551576928E-2</c:v>
                </c:pt>
                <c:pt idx="538">
                  <c:v>8.1996533934753382E-2</c:v>
                </c:pt>
                <c:pt idx="539">
                  <c:v>8.509098619723203E-2</c:v>
                </c:pt>
                <c:pt idx="540">
                  <c:v>8.801448049167522E-2</c:v>
                </c:pt>
                <c:pt idx="541">
                  <c:v>9.07595698986991E-2</c:v>
                </c:pt>
                <c:pt idx="542">
                  <c:v>9.3325791210721681E-2</c:v>
                </c:pt>
                <c:pt idx="543">
                  <c:v>9.5714427148114511E-2</c:v>
                </c:pt>
                <c:pt idx="544">
                  <c:v>9.7926760431246762E-2</c:v>
                </c:pt>
                <c:pt idx="545">
                  <c:v>9.9964073780489951E-2</c:v>
                </c:pt>
                <c:pt idx="546">
                  <c:v>0.10182764991621338</c:v>
                </c:pt>
                <c:pt idx="547">
                  <c:v>0.10351877155878836</c:v>
                </c:pt>
                <c:pt idx="548">
                  <c:v>0.10503872142858434</c:v>
                </c:pt>
                <c:pt idx="549">
                  <c:v>0.10638878224597256</c:v>
                </c:pt>
                <c:pt idx="550">
                  <c:v>0.10757023673132252</c:v>
                </c:pt>
                <c:pt idx="551">
                  <c:v>0.10858483065100952</c:v>
                </c:pt>
                <c:pt idx="552">
                  <c:v>0.10943616195542362</c:v>
                </c:pt>
                <c:pt idx="553">
                  <c:v>0.11012829164096054</c:v>
                </c:pt>
                <c:pt idx="554">
                  <c:v>0.11066528070401456</c:v>
                </c:pt>
                <c:pt idx="555">
                  <c:v>0.11105119014098119</c:v>
                </c:pt>
                <c:pt idx="556">
                  <c:v>0.11129008094825499</c:v>
                </c:pt>
                <c:pt idx="557">
                  <c:v>0.11138601412223127</c:v>
                </c:pt>
                <c:pt idx="558">
                  <c:v>0.11134305065930468</c:v>
                </c:pt>
                <c:pt idx="559">
                  <c:v>0.11116525155587044</c:v>
                </c:pt>
                <c:pt idx="560">
                  <c:v>0.11085667780832334</c:v>
                </c:pt>
                <c:pt idx="561">
                  <c:v>0.11042307104411436</c:v>
                </c:pt>
                <c:pt idx="562">
                  <c:v>0.10987689541491827</c:v>
                </c:pt>
                <c:pt idx="563">
                  <c:v>0.10923229570346556</c:v>
                </c:pt>
                <c:pt idx="564">
                  <c:v>0.10850341669248711</c:v>
                </c:pt>
                <c:pt idx="565">
                  <c:v>0.10770440316471334</c:v>
                </c:pt>
                <c:pt idx="566">
                  <c:v>0.1068493999028752</c:v>
                </c:pt>
                <c:pt idx="567">
                  <c:v>0.10595255168970298</c:v>
                </c:pt>
                <c:pt idx="568">
                  <c:v>0.10502800330792776</c:v>
                </c:pt>
                <c:pt idx="569">
                  <c:v>0.10408989954027971</c:v>
                </c:pt>
                <c:pt idx="570">
                  <c:v>0.10315238516949007</c:v>
                </c:pt>
                <c:pt idx="571">
                  <c:v>0.10222799752122581</c:v>
                </c:pt>
                <c:pt idx="572">
                  <c:v>0.10132284409290337</c:v>
                </c:pt>
                <c:pt idx="573">
                  <c:v>0.10044142492487471</c:v>
                </c:pt>
                <c:pt idx="574">
                  <c:v>9.9588240057493213E-2</c:v>
                </c:pt>
                <c:pt idx="575">
                  <c:v>9.8767789531110817E-2</c:v>
                </c:pt>
                <c:pt idx="576">
                  <c:v>9.7984573386081061E-2</c:v>
                </c:pt>
                <c:pt idx="577">
                  <c:v>9.724309166275602E-2</c:v>
                </c:pt>
                <c:pt idx="578">
                  <c:v>9.6547844401488225E-2</c:v>
                </c:pt>
                <c:pt idx="579">
                  <c:v>9.5903331642631165E-2</c:v>
                </c:pt>
                <c:pt idx="580">
                  <c:v>9.5314053426536552E-2</c:v>
                </c:pt>
                <c:pt idx="581">
                  <c:v>9.4783259812036447E-2</c:v>
                </c:pt>
                <c:pt idx="582">
                  <c:v>9.4309200931874212E-2</c:v>
                </c:pt>
                <c:pt idx="583">
                  <c:v>9.3888876937273685E-2</c:v>
                </c:pt>
                <c:pt idx="584">
                  <c:v>9.3519287979456633E-2</c:v>
                </c:pt>
                <c:pt idx="585">
                  <c:v>9.3197434209646879E-2</c:v>
                </c:pt>
                <c:pt idx="586">
                  <c:v>9.2920315779066148E-2</c:v>
                </c:pt>
                <c:pt idx="587">
                  <c:v>9.2684932838938264E-2</c:v>
                </c:pt>
                <c:pt idx="588">
                  <c:v>9.2488285540484994E-2</c:v>
                </c:pt>
                <c:pt idx="589">
                  <c:v>9.2327374034930146E-2</c:v>
                </c:pt>
                <c:pt idx="590">
                  <c:v>9.2199198473495447E-2</c:v>
                </c:pt>
                <c:pt idx="591">
                  <c:v>9.2100127770196702E-2</c:v>
                </c:pt>
                <c:pt idx="592">
                  <c:v>9.2024005890215185E-2</c:v>
                </c:pt>
                <c:pt idx="593">
                  <c:v>9.1964045561526292E-2</c:v>
                </c:pt>
                <c:pt idx="594">
                  <c:v>9.1913459512103265E-2</c:v>
                </c:pt>
                <c:pt idx="595">
                  <c:v>9.1865460469921459E-2</c:v>
                </c:pt>
                <c:pt idx="596">
                  <c:v>9.181326116295413E-2</c:v>
                </c:pt>
                <c:pt idx="597">
                  <c:v>9.1750074319176658E-2</c:v>
                </c:pt>
                <c:pt idx="598">
                  <c:v>9.1669112666562275E-2</c:v>
                </c:pt>
                <c:pt idx="599">
                  <c:v>9.156358893308629E-2</c:v>
                </c:pt>
                <c:pt idx="600">
                  <c:v>9.1426715846722101E-2</c:v>
                </c:pt>
                <c:pt idx="601">
                  <c:v>9.1255823257963192E-2</c:v>
                </c:pt>
                <c:pt idx="602">
                  <c:v>9.106470950737458E-2</c:v>
                </c:pt>
                <c:pt idx="603">
                  <c:v>9.0871290058041371E-2</c:v>
                </c:pt>
                <c:pt idx="604">
                  <c:v>9.0693480373046809E-2</c:v>
                </c:pt>
                <c:pt idx="605">
                  <c:v>9.0549195915476041E-2</c:v>
                </c:pt>
                <c:pt idx="606">
                  <c:v>9.0456352148412397E-2</c:v>
                </c:pt>
                <c:pt idx="607">
                  <c:v>9.0432864534940899E-2</c:v>
                </c:pt>
                <c:pt idx="608">
                  <c:v>9.0496648538144916E-2</c:v>
                </c:pt>
                <c:pt idx="609">
                  <c:v>9.0665619621109458E-2</c:v>
                </c:pt>
                <c:pt idx="610">
                  <c:v>9.0957693246917951E-2</c:v>
                </c:pt>
                <c:pt idx="611">
                  <c:v>9.1390784878655373E-2</c:v>
                </c:pt>
                <c:pt idx="612">
                  <c:v>9.1982809979405167E-2</c:v>
                </c:pt>
                <c:pt idx="613">
                  <c:v>9.27516840122522E-2</c:v>
                </c:pt>
                <c:pt idx="614">
                  <c:v>9.371532244028008E-2</c:v>
                </c:pt>
                <c:pt idx="615">
                  <c:v>9.4891640726573578E-2</c:v>
                </c:pt>
                <c:pt idx="616">
                  <c:v>9.6298554334216344E-2</c:v>
                </c:pt>
                <c:pt idx="617">
                  <c:v>9.7953978726293092E-2</c:v>
                </c:pt>
                <c:pt idx="618">
                  <c:v>9.9875829365887514E-2</c:v>
                </c:pt>
                <c:pt idx="619">
                  <c:v>0.10208202171608434</c:v>
                </c:pt>
                <c:pt idx="620">
                  <c:v>0.10459047123996723</c:v>
                </c:pt>
                <c:pt idx="621">
                  <c:v>0.10741337874133766</c:v>
                </c:pt>
                <c:pt idx="622">
                  <c:v>0.11054008638686309</c:v>
                </c:pt>
                <c:pt idx="623">
                  <c:v>0.11395422168392869</c:v>
                </c:pt>
                <c:pt idx="624">
                  <c:v>0.11763941213991877</c:v>
                </c:pt>
                <c:pt idx="625">
                  <c:v>0.12157928526221837</c:v>
                </c:pt>
                <c:pt idx="626">
                  <c:v>0.1257574685582119</c:v>
                </c:pt>
                <c:pt idx="627">
                  <c:v>0.13015758953528439</c:v>
                </c:pt>
                <c:pt idx="628">
                  <c:v>0.13476327570082022</c:v>
                </c:pt>
                <c:pt idx="629">
                  <c:v>0.13955815456220444</c:v>
                </c:pt>
                <c:pt idx="630">
                  <c:v>0.14452585362682138</c:v>
                </c:pt>
                <c:pt idx="631">
                  <c:v>0.14965000040205614</c:v>
                </c:pt>
                <c:pt idx="632">
                  <c:v>0.15491422239529309</c:v>
                </c:pt>
                <c:pt idx="633">
                  <c:v>0.16030214711391724</c:v>
                </c:pt>
                <c:pt idx="634">
                  <c:v>0.16579740206531307</c:v>
                </c:pt>
                <c:pt idx="635">
                  <c:v>0.17138361475686545</c:v>
                </c:pt>
                <c:pt idx="636">
                  <c:v>0.17704441269595886</c:v>
                </c:pt>
                <c:pt idx="637">
                  <c:v>0.18276342338997836</c:v>
                </c:pt>
                <c:pt idx="638">
                  <c:v>0.18852427434630828</c:v>
                </c:pt>
                <c:pt idx="639">
                  <c:v>0.19431059307233367</c:v>
                </c:pt>
                <c:pt idx="640">
                  <c:v>0.20010600707543896</c:v>
                </c:pt>
                <c:pt idx="641">
                  <c:v>0.20590904087383868</c:v>
                </c:pt>
                <c:pt idx="642">
                  <c:v>0.21177780702906532</c:v>
                </c:pt>
                <c:pt idx="643">
                  <c:v>0.21778531511348123</c:v>
                </c:pt>
                <c:pt idx="644">
                  <c:v>0.22400457469944862</c:v>
                </c:pt>
                <c:pt idx="645">
                  <c:v>0.23050859535932974</c:v>
                </c:pt>
                <c:pt idx="646">
                  <c:v>0.23737038666548682</c:v>
                </c:pt>
                <c:pt idx="647">
                  <c:v>0.24466295819028219</c:v>
                </c:pt>
                <c:pt idx="648">
                  <c:v>0.25245931950607803</c:v>
                </c:pt>
                <c:pt idx="649">
                  <c:v>0.26083248018523669</c:v>
                </c:pt>
                <c:pt idx="650">
                  <c:v>0.26985544980012027</c:v>
                </c:pt>
                <c:pt idx="651">
                  <c:v>0.27960123792309105</c:v>
                </c:pt>
                <c:pt idx="652">
                  <c:v>0.29014285412651136</c:v>
                </c:pt>
                <c:pt idx="653">
                  <c:v>0.30155330798274343</c:v>
                </c:pt>
                <c:pt idx="654">
                  <c:v>0.31390560906414955</c:v>
                </c:pt>
                <c:pt idx="655">
                  <c:v>0.32727276694309182</c:v>
                </c:pt>
                <c:pt idx="656">
                  <c:v>0.34172779119193264</c:v>
                </c:pt>
                <c:pt idx="657">
                  <c:v>0.35734369138303423</c:v>
                </c:pt>
                <c:pt idx="658">
                  <c:v>0.37419347708875883</c:v>
                </c:pt>
                <c:pt idx="659">
                  <c:v>0.39235015788146865</c:v>
                </c:pt>
                <c:pt idx="660">
                  <c:v>0.41188674333352593</c:v>
                </c:pt>
                <c:pt idx="661">
                  <c:v>0.43276467783229794</c:v>
                </c:pt>
                <c:pt idx="662">
                  <c:v>0.4544991450251718</c:v>
                </c:pt>
                <c:pt idx="663">
                  <c:v>0.4764937633745398</c:v>
                </c:pt>
                <c:pt idx="664">
                  <c:v>0.49815215134279384</c:v>
                </c:pt>
                <c:pt idx="665">
                  <c:v>0.51887792739232619</c:v>
                </c:pt>
                <c:pt idx="666">
                  <c:v>0.53807470998552875</c:v>
                </c:pt>
                <c:pt idx="667">
                  <c:v>0.55514611758479404</c:v>
                </c:pt>
                <c:pt idx="668">
                  <c:v>0.56949576865251361</c:v>
                </c:pt>
                <c:pt idx="669">
                  <c:v>0.58052728165108036</c:v>
                </c:pt>
                <c:pt idx="670">
                  <c:v>0.58764427504288574</c:v>
                </c:pt>
                <c:pt idx="671">
                  <c:v>0.5902503672903221</c:v>
                </c:pt>
                <c:pt idx="672">
                  <c:v>0.58774917685578165</c:v>
                </c:pt>
                <c:pt idx="673">
                  <c:v>0.57954432220165641</c:v>
                </c:pt>
                <c:pt idx="674">
                  <c:v>0.56503942179033861</c:v>
                </c:pt>
                <c:pt idx="675">
                  <c:v>0.54363809408422026</c:v>
                </c:pt>
                <c:pt idx="676">
                  <c:v>0.51474395754569358</c:v>
                </c:pt>
                <c:pt idx="677">
                  <c:v>0.47776063063715057</c:v>
                </c:pt>
                <c:pt idx="678">
                  <c:v>0.43209173182098348</c:v>
                </c:pt>
                <c:pt idx="679">
                  <c:v>0.37714087955958442</c:v>
                </c:pt>
                <c:pt idx="680">
                  <c:v>0.31231169231534545</c:v>
                </c:pt>
                <c:pt idx="681">
                  <c:v>0.23733170091554107</c:v>
                </c:pt>
                <c:pt idx="682">
                  <c:v>0.15322408564697501</c:v>
                </c:pt>
                <c:pt idx="683">
                  <c:v>6.133593916133339E-2</c:v>
                </c:pt>
                <c:pt idx="684">
                  <c:v>-3.6985645889697785E-2</c:v>
                </c:pt>
                <c:pt idx="685">
                  <c:v>-0.14039357685443235</c:v>
                </c:pt>
                <c:pt idx="686">
                  <c:v>-0.2475407610811842</c:v>
                </c:pt>
                <c:pt idx="687">
                  <c:v>-0.35708010591826744</c:v>
                </c:pt>
                <c:pt idx="688">
                  <c:v>-0.46766451871399578</c:v>
                </c:pt>
                <c:pt idx="689">
                  <c:v>-0.57794690681668315</c:v>
                </c:pt>
                <c:pt idx="690">
                  <c:v>-0.68658017757464374</c:v>
                </c:pt>
                <c:pt idx="691">
                  <c:v>-0.79221723833619129</c:v>
                </c:pt>
                <c:pt idx="692">
                  <c:v>-0.89351099644963927</c:v>
                </c:pt>
                <c:pt idx="693">
                  <c:v>-0.98911435926330249</c:v>
                </c:pt>
                <c:pt idx="694">
                  <c:v>-1.0776802341254943</c:v>
                </c:pt>
                <c:pt idx="695">
                  <c:v>-1.1578615283845288</c:v>
                </c:pt>
                <c:pt idx="696">
                  <c:v>-1.2283111493887198</c:v>
                </c:pt>
                <c:pt idx="697">
                  <c:v>-1.2876820044863808</c:v>
                </c:pt>
                <c:pt idx="698">
                  <c:v>-1.3346270010258265</c:v>
                </c:pt>
                <c:pt idx="699">
                  <c:v>-1.3677990463553706</c:v>
                </c:pt>
                <c:pt idx="700">
                  <c:v>-1.3858510478233268</c:v>
                </c:pt>
                <c:pt idx="701">
                  <c:v>-1.3878724567149792</c:v>
                </c:pt>
                <c:pt idx="702">
                  <c:v>-1.374698900063489</c:v>
                </c:pt>
                <c:pt idx="703">
                  <c:v>-1.3476025488389887</c:v>
                </c:pt>
                <c:pt idx="704">
                  <c:v>-1.3078555740116149</c:v>
                </c:pt>
                <c:pt idx="705">
                  <c:v>-1.2567301465514897</c:v>
                </c:pt>
                <c:pt idx="706">
                  <c:v>-1.1954984374287492</c:v>
                </c:pt>
                <c:pt idx="707">
                  <c:v>-1.1254326176135241</c:v>
                </c:pt>
                <c:pt idx="708">
                  <c:v>-1.0478048580759469</c:v>
                </c:pt>
                <c:pt idx="709">
                  <c:v>-0.96388732978614888</c:v>
                </c:pt>
                <c:pt idx="710">
                  <c:v>-0.87495220371426119</c:v>
                </c:pt>
                <c:pt idx="711">
                  <c:v>-0.78227165083041617</c:v>
                </c:pt>
                <c:pt idx="712">
                  <c:v>-0.68711784210474502</c:v>
                </c:pt>
                <c:pt idx="713">
                  <c:v>-0.59076294850737932</c:v>
                </c:pt>
                <c:pt idx="714">
                  <c:v>-0.49447914100845081</c:v>
                </c:pt>
                <c:pt idx="715">
                  <c:v>-0.39953859057809094</c:v>
                </c:pt>
                <c:pt idx="716">
                  <c:v>-0.30721346818643169</c:v>
                </c:pt>
                <c:pt idx="717">
                  <c:v>-0.21877594480360427</c:v>
                </c:pt>
                <c:pt idx="718">
                  <c:v>-0.13549819139974045</c:v>
                </c:pt>
                <c:pt idx="719">
                  <c:v>-5.8652378944971675E-2</c:v>
                </c:pt>
                <c:pt idx="720">
                  <c:v>1.0489321590569898E-2</c:v>
                </c:pt>
                <c:pt idx="721">
                  <c:v>7.0953227497029023E-2</c:v>
                </c:pt>
                <c:pt idx="722">
                  <c:v>0.12295960910565158</c:v>
                </c:pt>
                <c:pt idx="723">
                  <c:v>0.16702722500795955</c:v>
                </c:pt>
                <c:pt idx="724">
                  <c:v>0.20367483379547474</c:v>
                </c:pt>
                <c:pt idx="725">
                  <c:v>0.23342119405971903</c:v>
                </c:pt>
                <c:pt idx="726">
                  <c:v>0.25678506439221432</c:v>
                </c:pt>
                <c:pt idx="727">
                  <c:v>0.27428520338448242</c:v>
                </c:pt>
                <c:pt idx="728">
                  <c:v>0.28644036962804525</c:v>
                </c:pt>
                <c:pt idx="729">
                  <c:v>0.29376932171442471</c:v>
                </c:pt>
                <c:pt idx="730">
                  <c:v>0.29679081823514253</c:v>
                </c:pt>
                <c:pt idx="731">
                  <c:v>0.2960236177817207</c:v>
                </c:pt>
                <c:pt idx="732">
                  <c:v>0.29198647894568125</c:v>
                </c:pt>
                <c:pt idx="733">
                  <c:v>0.28519816031854572</c:v>
                </c:pt>
                <c:pt idx="734">
                  <c:v>0.27617742049183636</c:v>
                </c:pt>
                <c:pt idx="735">
                  <c:v>0.2654430180570746</c:v>
                </c:pt>
                <c:pt idx="736">
                  <c:v>0.25351371160578268</c:v>
                </c:pt>
                <c:pt idx="737">
                  <c:v>0.24090825972948215</c:v>
                </c:pt>
                <c:pt idx="738">
                  <c:v>0.22814542101969512</c:v>
                </c:pt>
                <c:pt idx="739">
                  <c:v>0.21574395406794344</c:v>
                </c:pt>
                <c:pt idx="740">
                  <c:v>0.20422261746574888</c:v>
                </c:pt>
                <c:pt idx="741">
                  <c:v>0.19399840268184734</c:v>
                </c:pt>
                <c:pt idx="742">
                  <c:v>0.18508123269382992</c:v>
                </c:pt>
                <c:pt idx="743">
                  <c:v>0.17737926335650175</c:v>
                </c:pt>
                <c:pt idx="744">
                  <c:v>0.17080065052466795</c:v>
                </c:pt>
                <c:pt idx="745">
                  <c:v>0.16525355005313355</c:v>
                </c:pt>
                <c:pt idx="746">
                  <c:v>0.16064611779670368</c:v>
                </c:pt>
                <c:pt idx="747">
                  <c:v>0.15688650961018344</c:v>
                </c:pt>
                <c:pt idx="748">
                  <c:v>0.15388288134837788</c:v>
                </c:pt>
                <c:pt idx="749">
                  <c:v>0.15154338886609212</c:v>
                </c:pt>
                <c:pt idx="750">
                  <c:v>0.1497761880181312</c:v>
                </c:pt>
                <c:pt idx="751">
                  <c:v>0.14848943465930031</c:v>
                </c:pt>
                <c:pt idx="752">
                  <c:v>0.14759128464440446</c:v>
                </c:pt>
                <c:pt idx="753">
                  <c:v>0.14698989382824879</c:v>
                </c:pt>
                <c:pt idx="754">
                  <c:v>0.14659341806563833</c:v>
                </c:pt>
                <c:pt idx="755">
                  <c:v>0.14631001321137824</c:v>
                </c:pt>
                <c:pt idx="756">
                  <c:v>0.14604783512027358</c:v>
                </c:pt>
                <c:pt idx="757">
                  <c:v>0.14571503964712945</c:v>
                </c:pt>
                <c:pt idx="758">
                  <c:v>0.14521978264675092</c:v>
                </c:pt>
                <c:pt idx="759">
                  <c:v>0.1444702199739431</c:v>
                </c:pt>
                <c:pt idx="760">
                  <c:v>0.14337450748351108</c:v>
                </c:pt>
                <c:pt idx="761">
                  <c:v>0.1418615834311161</c:v>
                </c:pt>
                <c:pt idx="762">
                  <c:v>0.13994351567584373</c:v>
                </c:pt>
                <c:pt idx="763">
                  <c:v>0.13765315447763588</c:v>
                </c:pt>
                <c:pt idx="764">
                  <c:v>0.13502335009643421</c:v>
                </c:pt>
                <c:pt idx="765">
                  <c:v>0.13208695279218061</c:v>
                </c:pt>
                <c:pt idx="766">
                  <c:v>0.12887681282481683</c:v>
                </c:pt>
                <c:pt idx="767">
                  <c:v>0.1254257804542846</c:v>
                </c:pt>
                <c:pt idx="768">
                  <c:v>0.12176670594052577</c:v>
                </c:pt>
                <c:pt idx="769">
                  <c:v>0.11793243954348211</c:v>
                </c:pt>
                <c:pt idx="770">
                  <c:v>0.11395583152309537</c:v>
                </c:pt>
                <c:pt idx="771">
                  <c:v>0.1098697321393074</c:v>
                </c:pt>
                <c:pt idx="772">
                  <c:v>0.10570699165205991</c:v>
                </c:pt>
                <c:pt idx="773">
                  <c:v>0.10150046032129474</c:v>
                </c:pt>
                <c:pt idx="774">
                  <c:v>9.7282988406953652E-2</c:v>
                </c:pt>
                <c:pt idx="775">
                  <c:v>9.3087426168978443E-2</c:v>
                </c:pt>
                <c:pt idx="776">
                  <c:v>8.8946623867310892E-2</c:v>
                </c:pt>
                <c:pt idx="777">
                  <c:v>8.4893431761892735E-2</c:v>
                </c:pt>
                <c:pt idx="778">
                  <c:v>8.0960700112665845E-2</c:v>
                </c:pt>
                <c:pt idx="779">
                  <c:v>7.718127917957196E-2</c:v>
                </c:pt>
                <c:pt idx="780">
                  <c:v>7.3588019222552856E-2</c:v>
                </c:pt>
                <c:pt idx="781">
                  <c:v>7.0206634233791712E-2</c:v>
                </c:pt>
                <c:pt idx="782">
                  <c:v>6.703429313443722E-2</c:v>
                </c:pt>
                <c:pt idx="783">
                  <c:v>6.40610285778795E-2</c:v>
                </c:pt>
                <c:pt idx="784">
                  <c:v>6.1276873217508639E-2</c:v>
                </c:pt>
                <c:pt idx="785">
                  <c:v>5.8671859706714728E-2</c:v>
                </c:pt>
                <c:pt idx="786">
                  <c:v>5.6236020698887834E-2</c:v>
                </c:pt>
                <c:pt idx="787">
                  <c:v>5.3959388847418091E-2</c:v>
                </c:pt>
                <c:pt idx="788">
                  <c:v>5.1831996805695557E-2</c:v>
                </c:pt>
                <c:pt idx="789">
                  <c:v>4.984387722711036E-2</c:v>
                </c:pt>
                <c:pt idx="790">
                  <c:v>4.7985062765052544E-2</c:v>
                </c:pt>
                <c:pt idx="791">
                  <c:v>4.6245586072912251E-2</c:v>
                </c:pt>
                <c:pt idx="792">
                  <c:v>4.4615479804079532E-2</c:v>
                </c:pt>
                <c:pt idx="793">
                  <c:v>4.3084776611944528E-2</c:v>
                </c:pt>
                <c:pt idx="794">
                  <c:v>4.1643509149897263E-2</c:v>
                </c:pt>
                <c:pt idx="795">
                  <c:v>4.0281710071327914E-2</c:v>
                </c:pt>
                <c:pt idx="796">
                  <c:v>3.8989412029626504E-2</c:v>
                </c:pt>
                <c:pt idx="797">
                  <c:v>3.7756647678183153E-2</c:v>
                </c:pt>
                <c:pt idx="798">
                  <c:v>3.6573449670387947E-2</c:v>
                </c:pt>
                <c:pt idx="799">
                  <c:v>3.5429850659630988E-2</c:v>
                </c:pt>
                <c:pt idx="800">
                  <c:v>3.4315883299302373E-2</c:v>
                </c:pt>
                <c:pt idx="801">
                  <c:v>3.3223313238337493E-2</c:v>
                </c:pt>
                <c:pt idx="802">
                  <c:v>3.2150838107852978E-2</c:v>
                </c:pt>
                <c:pt idx="803">
                  <c:v>3.1098888534510823E-2</c:v>
                </c:pt>
                <c:pt idx="804">
                  <c:v>3.0067895144972927E-2</c:v>
                </c:pt>
                <c:pt idx="805">
                  <c:v>2.9058288565901279E-2</c:v>
                </c:pt>
                <c:pt idx="806">
                  <c:v>2.8070499423957809E-2</c:v>
                </c:pt>
                <c:pt idx="807">
                  <c:v>2.7104958345804498E-2</c:v>
                </c:pt>
                <c:pt idx="808">
                  <c:v>2.616209595810327E-2</c:v>
                </c:pt>
                <c:pt idx="809">
                  <c:v>2.5242341956776368E-2</c:v>
                </c:pt>
                <c:pt idx="810">
                  <c:v>2.4346122314787059E-2</c:v>
                </c:pt>
                <c:pt idx="811">
                  <c:v>2.3473862074358923E-2</c:v>
                </c:pt>
                <c:pt idx="812">
                  <c:v>2.2625986277715487E-2</c:v>
                </c:pt>
                <c:pt idx="813">
                  <c:v>2.1802919967080333E-2</c:v>
                </c:pt>
                <c:pt idx="814">
                  <c:v>2.1005088184676994E-2</c:v>
                </c:pt>
                <c:pt idx="815">
                  <c:v>2.0232915972729054E-2</c:v>
                </c:pt>
                <c:pt idx="816">
                  <c:v>1.9486828373460038E-2</c:v>
                </c:pt>
                <c:pt idx="817">
                  <c:v>1.8767245351637464E-2</c:v>
                </c:pt>
                <c:pt idx="818">
                  <c:v>1.8074566562204505E-2</c:v>
                </c:pt>
                <c:pt idx="819">
                  <c:v>1.7409186582648329E-2</c:v>
                </c:pt>
                <c:pt idx="820">
                  <c:v>1.677149999045606E-2</c:v>
                </c:pt>
                <c:pt idx="821">
                  <c:v>1.6161677160553802E-2</c:v>
                </c:pt>
                <c:pt idx="822">
                  <c:v>1.5578991657623456E-2</c:v>
                </c:pt>
                <c:pt idx="823">
                  <c:v>1.5022492843785913E-2</c:v>
                </c:pt>
                <c:pt idx="824">
                  <c:v>1.4491230081162019E-2</c:v>
                </c:pt>
                <c:pt idx="825">
                  <c:v>1.3984247772618499E-2</c:v>
                </c:pt>
                <c:pt idx="826">
                  <c:v>1.3500570484005315E-2</c:v>
                </c:pt>
                <c:pt idx="827">
                  <c:v>1.3039217821918319E-2</c:v>
                </c:pt>
                <c:pt idx="828">
                  <c:v>1.2599209392953288E-2</c:v>
                </c:pt>
                <c:pt idx="829">
                  <c:v>1.2179564803706073E-2</c:v>
                </c:pt>
                <c:pt idx="830">
                  <c:v>1.1779303660772461E-2</c:v>
                </c:pt>
                <c:pt idx="831">
                  <c:v>1.1397445570748291E-2</c:v>
                </c:pt>
                <c:pt idx="832">
                  <c:v>1.1033010140229357E-2</c:v>
                </c:pt>
                <c:pt idx="833">
                  <c:v>1.0685014433776197E-2</c:v>
                </c:pt>
                <c:pt idx="834">
                  <c:v>1.0352465347807862E-2</c:v>
                </c:pt>
                <c:pt idx="835">
                  <c:v>1.0034367236708173E-2</c:v>
                </c:pt>
                <c:pt idx="836">
                  <c:v>9.7297244548609513E-3</c:v>
                </c:pt>
                <c:pt idx="837">
                  <c:v>9.4375413566499707E-3</c:v>
                </c:pt>
                <c:pt idx="838">
                  <c:v>9.156822296459052E-3</c:v>
                </c:pt>
                <c:pt idx="839">
                  <c:v>8.8865716286719697E-3</c:v>
                </c:pt>
                <c:pt idx="840">
                  <c:v>8.6257937076725435E-3</c:v>
                </c:pt>
                <c:pt idx="841">
                  <c:v>8.3736232487044322E-3</c:v>
                </c:pt>
                <c:pt idx="842">
                  <c:v>8.1297164104508872E-3</c:v>
                </c:pt>
                <c:pt idx="843">
                  <c:v>7.8938597124549974E-3</c:v>
                </c:pt>
                <c:pt idx="844">
                  <c:v>7.6658396742598995E-3</c:v>
                </c:pt>
                <c:pt idx="845">
                  <c:v>7.4454428154086824E-3</c:v>
                </c:pt>
                <c:pt idx="846">
                  <c:v>7.2324556554444848E-3</c:v>
                </c:pt>
                <c:pt idx="847">
                  <c:v>7.026664713910391E-3</c:v>
                </c:pt>
                <c:pt idx="848">
                  <c:v>6.8278565103495415E-3</c:v>
                </c:pt>
                <c:pt idx="849">
                  <c:v>6.635821529904406E-3</c:v>
                </c:pt>
                <c:pt idx="850">
                  <c:v>6.4503661201150428E-3</c:v>
                </c:pt>
                <c:pt idx="851">
                  <c:v>6.2713005941208355E-3</c:v>
                </c:pt>
                <c:pt idx="852">
                  <c:v>6.0984352650612266E-3</c:v>
                </c:pt>
                <c:pt idx="853">
                  <c:v>5.9315804460756006E-3</c:v>
                </c:pt>
                <c:pt idx="854">
                  <c:v>5.7705464503033993E-3</c:v>
                </c:pt>
                <c:pt idx="855">
                  <c:v>5.6151435908840114E-3</c:v>
                </c:pt>
                <c:pt idx="856">
                  <c:v>5.46518218095687E-3</c:v>
                </c:pt>
                <c:pt idx="857">
                  <c:v>5.3204772598626059E-3</c:v>
                </c:pt>
                <c:pt idx="858">
                  <c:v>5.1808627717468431E-3</c:v>
                </c:pt>
                <c:pt idx="859">
                  <c:v>5.046177386956399E-3</c:v>
                </c:pt>
                <c:pt idx="860">
                  <c:v>4.9162597758381343E-3</c:v>
                </c:pt>
                <c:pt idx="861">
                  <c:v>4.7909534040132054E-3</c:v>
                </c:pt>
                <c:pt idx="862">
                  <c:v>4.6701209182001581E-3</c:v>
                </c:pt>
                <c:pt idx="863">
                  <c:v>4.5536297603918424E-3</c:v>
                </c:pt>
                <c:pt idx="864">
                  <c:v>4.4413473725811413E-3</c:v>
                </c:pt>
                <c:pt idx="865">
                  <c:v>4.3331441621680192E-3</c:v>
                </c:pt>
                <c:pt idx="866">
                  <c:v>4.2289023981809401E-3</c:v>
                </c:pt>
                <c:pt idx="867">
                  <c:v>4.1285073150554531E-3</c:v>
                </c:pt>
                <c:pt idx="868">
                  <c:v>4.0318441472271416E-3</c:v>
                </c:pt>
                <c:pt idx="869">
                  <c:v>3.9387981291315504E-3</c:v>
                </c:pt>
                <c:pt idx="870">
                  <c:v>3.8492544952042637E-3</c:v>
                </c:pt>
                <c:pt idx="871">
                  <c:v>3.7630984798808294E-3</c:v>
                </c:pt>
                <c:pt idx="872">
                  <c:v>3.6802153175968274E-3</c:v>
                </c:pt>
                <c:pt idx="873">
                  <c:v>3.600489697254983E-3</c:v>
                </c:pt>
                <c:pt idx="874">
                  <c:v>3.5238041256267501E-3</c:v>
                </c:pt>
                <c:pt idx="875">
                  <c:v>3.4500405639507274E-3</c:v>
                </c:pt>
                <c:pt idx="876">
                  <c:v>3.3790809734655452E-3</c:v>
                </c:pt>
                <c:pt idx="877">
                  <c:v>3.3108073154097984E-3</c:v>
                </c:pt>
                <c:pt idx="878">
                  <c:v>3.2451015510221192E-3</c:v>
                </c:pt>
                <c:pt idx="879">
                  <c:v>3.1818456415411054E-3</c:v>
                </c:pt>
                <c:pt idx="880">
                  <c:v>3.1209215482053861E-3</c:v>
                </c:pt>
                <c:pt idx="881">
                  <c:v>3.0622223556333282E-3</c:v>
                </c:pt>
                <c:pt idx="882">
                  <c:v>3.0056856419624026E-3</c:v>
                </c:pt>
                <c:pt idx="883">
                  <c:v>2.9512601087098179E-3</c:v>
                </c:pt>
                <c:pt idx="884">
                  <c:v>2.8988944573928141E-3</c:v>
                </c:pt>
                <c:pt idx="885">
                  <c:v>2.8485373895285986E-3</c:v>
                </c:pt>
                <c:pt idx="886">
                  <c:v>2.8001376066344123E-3</c:v>
                </c:pt>
                <c:pt idx="887">
                  <c:v>2.7536438102274637E-3</c:v>
                </c:pt>
                <c:pt idx="888">
                  <c:v>2.7090047018249906E-3</c:v>
                </c:pt>
                <c:pt idx="889">
                  <c:v>2.6661637278149646E-3</c:v>
                </c:pt>
                <c:pt idx="890">
                  <c:v>2.6250433140684237E-3</c:v>
                </c:pt>
                <c:pt idx="891">
                  <c:v>2.5855606313271401E-3</c:v>
                </c:pt>
                <c:pt idx="892">
                  <c:v>2.5476328503329137E-3</c:v>
                </c:pt>
                <c:pt idx="893">
                  <c:v>2.5111771418275153E-3</c:v>
                </c:pt>
                <c:pt idx="894">
                  <c:v>2.4761106765527449E-3</c:v>
                </c:pt>
                <c:pt idx="895">
                  <c:v>2.4423506252503739E-3</c:v>
                </c:pt>
                <c:pt idx="896">
                  <c:v>2.4098141586622007E-3</c:v>
                </c:pt>
                <c:pt idx="897">
                  <c:v>2.3784152137260955E-3</c:v>
                </c:pt>
                <c:pt idx="898">
                  <c:v>2.348054792164335E-3</c:v>
                </c:pt>
                <c:pt idx="899">
                  <c:v>2.318630661895269E-3</c:v>
                </c:pt>
                <c:pt idx="900">
                  <c:v>2.2900405908372712E-3</c:v>
                </c:pt>
                <c:pt idx="901">
                  <c:v>2.2621859858665346E-3</c:v>
                </c:pt>
                <c:pt idx="902">
                  <c:v>2.2349828096906534E-3</c:v>
                </c:pt>
                <c:pt idx="903">
                  <c:v>2.2083506639750425E-3</c:v>
                </c:pt>
                <c:pt idx="904">
                  <c:v>2.1822091503851371E-3</c:v>
                </c:pt>
                <c:pt idx="905">
                  <c:v>2.1564785865278283E-3</c:v>
                </c:pt>
                <c:pt idx="906">
                  <c:v>2.1310821537759246E-3</c:v>
                </c:pt>
                <c:pt idx="907">
                  <c:v>2.1059437494436901E-3</c:v>
                </c:pt>
                <c:pt idx="908">
                  <c:v>2.0809872708454059E-3</c:v>
                </c:pt>
                <c:pt idx="909">
                  <c:v>2.0561366152953391E-3</c:v>
                </c:pt>
                <c:pt idx="910">
                  <c:v>2.0313156801077706E-3</c:v>
                </c:pt>
                <c:pt idx="911">
                  <c:v>2.006448362596966E-3</c:v>
                </c:pt>
                <c:pt idx="912">
                  <c:v>1.9814585600772057E-3</c:v>
                </c:pt>
                <c:pt idx="913">
                  <c:v>1.9562745002940536E-3</c:v>
                </c:pt>
                <c:pt idx="914">
                  <c:v>1.9308417327182715E-3</c:v>
                </c:pt>
                <c:pt idx="915">
                  <c:v>1.9051101372519065E-3</c:v>
                </c:pt>
                <c:pt idx="916">
                  <c:v>1.8790295937970161E-3</c:v>
                </c:pt>
                <c:pt idx="917">
                  <c:v>1.8525499822556475E-3</c:v>
                </c:pt>
                <c:pt idx="918">
                  <c:v>1.8256211825298579E-3</c:v>
                </c:pt>
                <c:pt idx="919">
                  <c:v>1.7981930745216961E-3</c:v>
                </c:pt>
                <c:pt idx="920">
                  <c:v>1.7702155381332169E-3</c:v>
                </c:pt>
                <c:pt idx="921">
                  <c:v>1.7416471859943569E-3</c:v>
                </c:pt>
                <c:pt idx="922">
                  <c:v>1.7124815616465982E-3</c:v>
                </c:pt>
                <c:pt idx="923">
                  <c:v>1.6827209413593062E-3</c:v>
                </c:pt>
                <c:pt idx="924">
                  <c:v>1.6523676014018481E-3</c:v>
                </c:pt>
                <c:pt idx="925">
                  <c:v>1.6214238180435906E-3</c:v>
                </c:pt>
                <c:pt idx="926">
                  <c:v>1.5898918675538991E-3</c:v>
                </c:pt>
                <c:pt idx="927">
                  <c:v>1.5577740262021421E-3</c:v>
                </c:pt>
                <c:pt idx="928">
                  <c:v>1.5250725702576837E-3</c:v>
                </c:pt>
                <c:pt idx="929">
                  <c:v>1.4917946020861364E-3</c:v>
                </c:pt>
                <c:pt idx="930">
                  <c:v>1.4579665284380823E-3</c:v>
                </c:pt>
                <c:pt idx="931">
                  <c:v>1.4236195821603539E-3</c:v>
                </c:pt>
                <c:pt idx="932">
                  <c:v>1.3887849960997742E-3</c:v>
                </c:pt>
                <c:pt idx="933">
                  <c:v>1.3534940031031774E-3</c:v>
                </c:pt>
                <c:pt idx="934">
                  <c:v>1.3177778360173864E-3</c:v>
                </c:pt>
                <c:pt idx="935">
                  <c:v>1.281667727689235E-3</c:v>
                </c:pt>
                <c:pt idx="936">
                  <c:v>1.2451949109655457E-3</c:v>
                </c:pt>
                <c:pt idx="937">
                  <c:v>1.2083919638098404E-3</c:v>
                </c:pt>
                <c:pt idx="938">
                  <c:v>1.1712968446523776E-3</c:v>
                </c:pt>
                <c:pt idx="939">
                  <c:v>1.1339488570401154E-3</c:v>
                </c:pt>
                <c:pt idx="940">
                  <c:v>1.0963873045199994E-3</c:v>
                </c:pt>
                <c:pt idx="941">
                  <c:v>1.0586525972388664E-3</c:v>
                </c:pt>
                <c:pt idx="942">
                  <c:v>1.0207895717430529E-3</c:v>
                </c:pt>
                <c:pt idx="943">
                  <c:v>9.8284417117878954E-4</c:v>
                </c:pt>
                <c:pt idx="944">
                  <c:v>9.4486233869229001E-4</c:v>
                </c:pt>
                <c:pt idx="945">
                  <c:v>9.0688728912518516E-4</c:v>
                </c:pt>
                <c:pt idx="946">
                  <c:v>8.6895132410068842E-4</c:v>
                </c:pt>
                <c:pt idx="947">
                  <c:v>8.3108401693743035E-4</c:v>
                </c:pt>
                <c:pt idx="948">
                  <c:v>7.9331494095402383E-4</c:v>
                </c:pt>
                <c:pt idx="949">
                  <c:v>7.5567366946910006E-4</c:v>
                </c:pt>
                <c:pt idx="950">
                  <c:v>7.181897758012719E-4</c:v>
                </c:pt>
                <c:pt idx="951">
                  <c:v>6.8089283326917035E-4</c:v>
                </c:pt>
                <c:pt idx="952">
                  <c:v>6.4381241519140806E-4</c:v>
                </c:pt>
                <c:pt idx="953">
                  <c:v>6.0697303997104949E-4</c:v>
                </c:pt>
                <c:pt idx="954">
                  <c:v>5.7037900634887161E-4</c:v>
                </c:pt>
                <c:pt idx="955">
                  <c:v>5.3402955815010339E-4</c:v>
                </c:pt>
                <c:pt idx="956">
                  <c:v>4.9792393919995516E-4</c:v>
                </c:pt>
                <c:pt idx="957">
                  <c:v>4.6206139332365576E-4</c:v>
                </c:pt>
                <c:pt idx="958">
                  <c:v>4.264411643464155E-4</c:v>
                </c:pt>
                <c:pt idx="959">
                  <c:v>3.9106249609346326E-4</c:v>
                </c:pt>
                <c:pt idx="960">
                  <c:v>3.5592463239001555E-4</c:v>
                </c:pt>
                <c:pt idx="961">
                  <c:v>3.2102383265194406E-4</c:v>
                </c:pt>
                <c:pt idx="962">
                  <c:v>2.8634441865777951E-4</c:v>
                </c:pt>
                <c:pt idx="963">
                  <c:v>2.5186772777669212E-4</c:v>
                </c:pt>
                <c:pt idx="964">
                  <c:v>2.1757509737787146E-4</c:v>
                </c:pt>
                <c:pt idx="965">
                  <c:v>1.8344786483048738E-4</c:v>
                </c:pt>
                <c:pt idx="966">
                  <c:v>1.494673675037293E-4</c:v>
                </c:pt>
                <c:pt idx="967">
                  <c:v>1.1561494276676732E-4</c:v>
                </c:pt>
                <c:pt idx="968">
                  <c:v>8.187192798879116E-5</c:v>
                </c:pt>
                <c:pt idx="969">
                  <c:v>4.8219563777093166E-5</c:v>
                </c:pt>
                <c:pt idx="970">
                  <c:v>1.4638703691478151E-5</c:v>
                </c:pt>
                <c:pt idx="971">
                  <c:v>-1.8889895470146718E-5</c:v>
                </c:pt>
                <c:pt idx="972">
                  <c:v>-5.2385476909853948E-5</c:v>
                </c:pt>
                <c:pt idx="973">
                  <c:v>-8.5867283829736376E-5</c:v>
                </c:pt>
                <c:pt idx="974">
                  <c:v>-1.1935455943186625E-4</c:v>
                </c:pt>
                <c:pt idx="975">
                  <c:v>-1.5286654691833667E-4</c:v>
                </c:pt>
                <c:pt idx="976">
                  <c:v>-1.864224894912195E-4</c:v>
                </c:pt>
                <c:pt idx="977">
                  <c:v>-2.2003839064783576E-4</c:v>
                </c:pt>
                <c:pt idx="978">
                  <c:v>-2.537172950663935E-4</c:v>
                </c:pt>
                <c:pt idx="979">
                  <c:v>-2.8745900772035024E-4</c:v>
                </c:pt>
                <c:pt idx="980">
                  <c:v>-3.2126333358314176E-4</c:v>
                </c:pt>
                <c:pt idx="981">
                  <c:v>-3.5512984893543528E-4</c:v>
                </c:pt>
                <c:pt idx="982">
                  <c:v>-3.8905721528671348E-4</c:v>
                </c:pt>
                <c:pt idx="983">
                  <c:v>-4.2304386545369152E-4</c:v>
                </c:pt>
                <c:pt idx="984">
                  <c:v>-4.5708823225306116E-4</c:v>
                </c:pt>
                <c:pt idx="985">
                  <c:v>-4.9118430290512305E-4</c:v>
                </c:pt>
                <c:pt idx="986">
                  <c:v>-5.2530828224449432E-4</c:v>
                </c:pt>
                <c:pt idx="987">
                  <c:v>-5.5943192950940043E-4</c:v>
                </c:pt>
                <c:pt idx="988">
                  <c:v>-5.9352700393804395E-4</c:v>
                </c:pt>
                <c:pt idx="989">
                  <c:v>-6.2756526476865021E-4</c:v>
                </c:pt>
                <c:pt idx="990">
                  <c:v>-6.6151847123942134E-4</c:v>
                </c:pt>
                <c:pt idx="991">
                  <c:v>-6.9535838258858341E-4</c:v>
                </c:pt>
                <c:pt idx="992">
                  <c:v>-7.2905675805433855E-4</c:v>
                </c:pt>
                <c:pt idx="993">
                  <c:v>-7.6258208584910998E-4</c:v>
                </c:pt>
                <c:pt idx="994">
                  <c:v>-7.9588977008208776E-4</c:v>
                </c:pt>
                <c:pt idx="995">
                  <c:v>-8.2893194383668403E-4</c:v>
                </c:pt>
                <c:pt idx="996">
                  <c:v>-8.6166074019628685E-4</c:v>
                </c:pt>
                <c:pt idx="997">
                  <c:v>-8.9402829224430737E-4</c:v>
                </c:pt>
                <c:pt idx="998">
                  <c:v>-9.259867330641343E-4</c:v>
                </c:pt>
                <c:pt idx="999">
                  <c:v>-9.5748819573917838E-4</c:v>
                </c:pt>
                <c:pt idx="1000">
                  <c:v>-9.8848481335282864E-4</c:v>
                </c:pt>
                <c:pt idx="1001">
                  <c:v>-1.0189282312813516E-3</c:v>
                </c:pt>
                <c:pt idx="1002">
                  <c:v>-1.0487681440724097E-3</c:v>
                </c:pt>
                <c:pt idx="1003">
                  <c:v>-1.0779537585665466E-3</c:v>
                </c:pt>
                <c:pt idx="1004">
                  <c:v>-1.1064342816042795E-3</c:v>
                </c:pt>
                <c:pt idx="1005">
                  <c:v>-1.1341589200261517E-3</c:v>
                </c:pt>
                <c:pt idx="1006">
                  <c:v>-1.1610768806726813E-3</c:v>
                </c:pt>
                <c:pt idx="1007">
                  <c:v>-1.1871373703844102E-3</c:v>
                </c:pt>
                <c:pt idx="1008">
                  <c:v>-1.2122895960018575E-3</c:v>
                </c:pt>
                <c:pt idx="1009">
                  <c:v>-1.2364830459452945E-3</c:v>
                </c:pt>
                <c:pt idx="1010">
                  <c:v>-1.2596683349538845E-3</c:v>
                </c:pt>
                <c:pt idx="1011">
                  <c:v>-1.2818015196618461E-3</c:v>
                </c:pt>
                <c:pt idx="1012">
                  <c:v>-1.3028592979645837E-3</c:v>
                </c:pt>
                <c:pt idx="1013">
                  <c:v>-1.3228235280728243E-3</c:v>
                </c:pt>
                <c:pt idx="1014">
                  <c:v>-1.3416760681972764E-3</c:v>
                </c:pt>
                <c:pt idx="1015">
                  <c:v>-1.3593987765486647E-3</c:v>
                </c:pt>
                <c:pt idx="1016">
                  <c:v>-1.3759735113376993E-3</c:v>
                </c:pt>
                <c:pt idx="1017">
                  <c:v>-1.3913819867562983E-3</c:v>
                </c:pt>
                <c:pt idx="1018">
                  <c:v>-1.4056053409211428E-3</c:v>
                </c:pt>
                <c:pt idx="1019">
                  <c:v>-1.4186245679301203E-3</c:v>
                </c:pt>
                <c:pt idx="1020">
                  <c:v>-1.4304206618811067E-3</c:v>
                </c:pt>
                <c:pt idx="1021">
                  <c:v>-1.44098181193241E-3</c:v>
                </c:pt>
                <c:pt idx="1022">
                  <c:v>-1.4503249874840134E-3</c:v>
                </c:pt>
                <c:pt idx="1023">
                  <c:v>-1.4584743529963279E-3</c:v>
                </c:pt>
                <c:pt idx="1024">
                  <c:v>-1.4654540729297592E-3</c:v>
                </c:pt>
                <c:pt idx="1025">
                  <c:v>-1.4712882943315241E-3</c:v>
                </c:pt>
                <c:pt idx="1026">
                  <c:v>-1.4760010945960684E-3</c:v>
                </c:pt>
                <c:pt idx="1027">
                  <c:v>-1.4796165337046417E-3</c:v>
                </c:pt>
                <c:pt idx="1028">
                  <c:v>-1.4821586716384973E-3</c:v>
                </c:pt>
                <c:pt idx="1029">
                  <c:v>-1.483651568378886E-3</c:v>
                </c:pt>
                <c:pt idx="1030">
                  <c:v>-1.4841192839070596E-3</c:v>
                </c:pt>
                <c:pt idx="1031">
                  <c:v>-1.4835891054391104E-3</c:v>
                </c:pt>
                <c:pt idx="1032">
                  <c:v>-1.482101229130491E-3</c:v>
                </c:pt>
                <c:pt idx="1033">
                  <c:v>-1.4796990358323641E-3</c:v>
                </c:pt>
                <c:pt idx="1034">
                  <c:v>-1.4764257362393693E-3</c:v>
                </c:pt>
                <c:pt idx="1035">
                  <c:v>-1.4723244985070181E-3</c:v>
                </c:pt>
                <c:pt idx="1036">
                  <c:v>-1.4674384907908179E-3</c:v>
                </c:pt>
                <c:pt idx="1037">
                  <c:v>-1.4618108812462806E-3</c:v>
                </c:pt>
                <c:pt idx="1038">
                  <c:v>-1.4554848380289134E-3</c:v>
                </c:pt>
                <c:pt idx="1039">
                  <c:v>-1.448503529294229E-3</c:v>
                </c:pt>
                <c:pt idx="1040">
                  <c:v>-1.4409101231977336E-3</c:v>
                </c:pt>
                <c:pt idx="1041">
                  <c:v>-1.4327451946218178E-3</c:v>
                </c:pt>
                <c:pt idx="1042">
                  <c:v>-1.4240389453563707E-3</c:v>
                </c:pt>
                <c:pt idx="1043">
                  <c:v>-1.4148189839181665E-3</c:v>
                </c:pt>
                <c:pt idx="1044">
                  <c:v>-1.4051129188239714E-3</c:v>
                </c:pt>
                <c:pt idx="1045">
                  <c:v>-1.3949483585905598E-3</c:v>
                </c:pt>
                <c:pt idx="1046">
                  <c:v>-1.3843529117346974E-3</c:v>
                </c:pt>
                <c:pt idx="1047">
                  <c:v>-1.373354186773159E-3</c:v>
                </c:pt>
                <c:pt idx="1048">
                  <c:v>-1.3619797922227097E-3</c:v>
                </c:pt>
                <c:pt idx="1049">
                  <c:v>-1.3502573139455481E-3</c:v>
                </c:pt>
                <c:pt idx="1050">
                  <c:v>-1.3382142471855551E-3</c:v>
                </c:pt>
                <c:pt idx="1051">
                  <c:v>-1.3258732631710249E-3</c:v>
                </c:pt>
                <c:pt idx="1052">
                  <c:v>-1.3132378276861593E-3</c:v>
                </c:pt>
                <c:pt idx="1053">
                  <c:v>-1.3003066051541497E-3</c:v>
                </c:pt>
                <c:pt idx="1054">
                  <c:v>-1.2870782599981769E-3</c:v>
                </c:pt>
                <c:pt idx="1055">
                  <c:v>-1.2735514566414336E-3</c:v>
                </c:pt>
                <c:pt idx="1056">
                  <c:v>-1.2597248595070997E-3</c:v>
                </c:pt>
                <c:pt idx="1057">
                  <c:v>-1.2455971121875329E-3</c:v>
                </c:pt>
                <c:pt idx="1058">
                  <c:v>-1.2311667749517368E-3</c:v>
                </c:pt>
                <c:pt idx="1059">
                  <c:v>-1.2164323872378923E-3</c:v>
                </c:pt>
                <c:pt idx="1060">
                  <c:v>-1.201392488484168E-3</c:v>
                </c:pt>
                <c:pt idx="1061">
                  <c:v>-1.186042847561877E-3</c:v>
                </c:pt>
                <c:pt idx="1062">
                  <c:v>-1.170368151074846E-3</c:v>
                </c:pt>
                <c:pt idx="1063">
                  <c:v>-1.1543503150600466E-3</c:v>
                </c:pt>
                <c:pt idx="1064">
                  <c:v>-1.1379712555544378E-3</c:v>
                </c:pt>
                <c:pt idx="1065">
                  <c:v>-1.1212128738939532E-3</c:v>
                </c:pt>
                <c:pt idx="1066">
                  <c:v>-1.1040570126103579E-3</c:v>
                </c:pt>
                <c:pt idx="1067">
                  <c:v>-1.0864854995343942E-3</c:v>
                </c:pt>
                <c:pt idx="1068">
                  <c:v>-1.0684801624967876E-3</c:v>
                </c:pt>
                <c:pt idx="1069">
                  <c:v>-1.0500228293282804E-3</c:v>
                </c:pt>
                <c:pt idx="1070">
                  <c:v>-1.0310953278595992E-3</c:v>
                </c:pt>
                <c:pt idx="1071">
                  <c:v>-1.0116817555593728E-3</c:v>
                </c:pt>
                <c:pt idx="1072">
                  <c:v>-9.9177528844775816E-4</c:v>
                </c:pt>
                <c:pt idx="1073">
                  <c:v>-9.7137135898784071E-4</c:v>
                </c:pt>
                <c:pt idx="1074">
                  <c:v>-9.5046534686277857E-4</c:v>
                </c:pt>
                <c:pt idx="1075">
                  <c:v>-9.2905261856077062E-4</c:v>
                </c:pt>
                <c:pt idx="1076">
                  <c:v>-9.0712854056999783E-4</c:v>
                </c:pt>
                <c:pt idx="1077">
                  <c:v>-8.8468847937865993E-4</c:v>
                </c:pt>
                <c:pt idx="1078">
                  <c:v>-8.6172780147493661E-4</c:v>
                </c:pt>
                <c:pt idx="1079">
                  <c:v>-8.3824187334702858E-4</c:v>
                </c:pt>
                <c:pt idx="1080">
                  <c:v>-8.1422606148311529E-4</c:v>
                </c:pt>
                <c:pt idx="1081">
                  <c:v>-7.8968296131987038E-4</c:v>
                </c:pt>
                <c:pt idx="1082">
                  <c:v>-7.6464408408783726E-4</c:v>
                </c:pt>
                <c:pt idx="1083">
                  <c:v>-7.391481699660547E-4</c:v>
                </c:pt>
                <c:pt idx="1084">
                  <c:v>-7.132339591335384E-4</c:v>
                </c:pt>
                <c:pt idx="1085">
                  <c:v>-6.8694019176932712E-4</c:v>
                </c:pt>
                <c:pt idx="1086">
                  <c:v>-6.6030560805243721E-4</c:v>
                </c:pt>
                <c:pt idx="1087">
                  <c:v>-6.333689481619071E-4</c:v>
                </c:pt>
                <c:pt idx="1088">
                  <c:v>-6.0616895227675238E-4</c:v>
                </c:pt>
                <c:pt idx="1089">
                  <c:v>-5.7874435077491255E-4</c:v>
                </c:pt>
                <c:pt idx="1090">
                  <c:v>-5.5113383482990072E-4</c:v>
                </c:pt>
                <c:pt idx="1091">
                  <c:v>-5.2338224451014463E-4</c:v>
                </c:pt>
                <c:pt idx="1092">
                  <c:v>-4.9555905466800701E-4</c:v>
                </c:pt>
                <c:pt idx="1093">
                  <c:v>-4.6773989885186507E-4</c:v>
                </c:pt>
                <c:pt idx="1094">
                  <c:v>-4.4000041061007168E-4</c:v>
                </c:pt>
                <c:pt idx="1095">
                  <c:v>-4.1241622349100367E-4</c:v>
                </c:pt>
                <c:pt idx="1096">
                  <c:v>-3.8506297104301366E-4</c:v>
                </c:pt>
                <c:pt idx="1097">
                  <c:v>-3.5801628081712548E-4</c:v>
                </c:pt>
                <c:pt idx="1098">
                  <c:v>-3.3135175637492224E-4</c:v>
                </c:pt>
                <c:pt idx="1099">
                  <c:v>-3.0514499528065789E-4</c:v>
                </c:pt>
                <c:pt idx="1100">
                  <c:v>-2.7947159509856255E-4</c:v>
                </c:pt>
                <c:pt idx="1101">
                  <c:v>-2.5440468414146712E-4</c:v>
                </c:pt>
                <c:pt idx="1102">
                  <c:v>-2.3000751371648996E-4</c:v>
                </c:pt>
                <c:pt idx="1103">
                  <c:v>-2.0634086587934905E-4</c:v>
                </c:pt>
                <c:pt idx="1104">
                  <c:v>-1.8346552268574089E-4</c:v>
                </c:pt>
                <c:pt idx="1105">
                  <c:v>-1.614422572801138E-4</c:v>
                </c:pt>
                <c:pt idx="1106">
                  <c:v>-1.4033180716182059E-4</c:v>
                </c:pt>
                <c:pt idx="1107">
                  <c:v>-1.2019490091896447E-4</c:v>
                </c:pt>
                <c:pt idx="1108">
                  <c:v>-1.0109226713963E-4</c:v>
                </c:pt>
                <c:pt idx="1109">
                  <c:v>-8.3084634411919651E-5</c:v>
                </c:pt>
                <c:pt idx="1110">
                  <c:v>-6.6232731323918889E-5</c:v>
                </c:pt>
                <c:pt idx="1111">
                  <c:v>-5.0587275410020224E-5</c:v>
                </c:pt>
                <c:pt idx="1112">
                  <c:v>-3.6158939989766249E-5</c:v>
                </c:pt>
                <c:pt idx="1113">
                  <c:v>-2.2948386269648792E-5</c:v>
                </c:pt>
                <c:pt idx="1114">
                  <c:v>-1.0956271218726932E-5</c:v>
                </c:pt>
                <c:pt idx="1115">
                  <c:v>-1.8325074671553681E-7</c:v>
                </c:pt>
                <c:pt idx="1116">
                  <c:v>9.3700192366803741E-6</c:v>
                </c:pt>
                <c:pt idx="1117">
                  <c:v>1.7702882821746974E-5</c:v>
                </c:pt>
                <c:pt idx="1118">
                  <c:v>2.4814684098778286E-5</c:v>
                </c:pt>
                <c:pt idx="1119">
                  <c:v>3.0704767158061546E-5</c:v>
                </c:pt>
                <c:pt idx="1120">
                  <c:v>3.5372476089889672E-5</c:v>
                </c:pt>
                <c:pt idx="1121">
                  <c:v>3.8827007269973204E-5</c:v>
                </c:pt>
                <c:pt idx="1122">
                  <c:v>4.1116966215715487E-5</c:v>
                </c:pt>
                <c:pt idx="1123">
                  <c:v>4.2300810729939513E-5</c:v>
                </c:pt>
                <c:pt idx="1124">
                  <c:v>4.2436998615469909E-5</c:v>
                </c:pt>
                <c:pt idx="1125">
                  <c:v>4.1583987675130672E-5</c:v>
                </c:pt>
                <c:pt idx="1126">
                  <c:v>3.9800235711745449E-5</c:v>
                </c:pt>
                <c:pt idx="1127">
                  <c:v>3.7144200528139133E-5</c:v>
                </c:pt>
                <c:pt idx="1128">
                  <c:v>3.3674339927134621E-5</c:v>
                </c:pt>
                <c:pt idx="1129">
                  <c:v>2.9449111262179431E-5</c:v>
                </c:pt>
                <c:pt idx="1130">
                  <c:v>2.4526970089205406E-5</c:v>
                </c:pt>
                <c:pt idx="1131">
                  <c:v>1.8969599613948196E-5</c:v>
                </c:pt>
                <c:pt idx="1132">
                  <c:v>1.285159543884962E-5</c:v>
                </c:pt>
                <c:pt idx="1133">
                  <c:v>6.2507812655344274E-6</c:v>
                </c:pt>
                <c:pt idx="1134">
                  <c:v>-7.5501920437827175E-7</c:v>
                </c:pt>
                <c:pt idx="1135">
                  <c:v>-8.0879822692633496E-6</c:v>
                </c:pt>
                <c:pt idx="1136">
                  <c:v>-1.5670284227502029E-5</c:v>
                </c:pt>
                <c:pt idx="1137">
                  <c:v>-2.3424095714263675E-5</c:v>
                </c:pt>
                <c:pt idx="1138">
                  <c:v>-3.1271564711903839E-5</c:v>
                </c:pt>
                <c:pt idx="1139">
                  <c:v>-3.9134833539565903E-5</c:v>
                </c:pt>
                <c:pt idx="1140">
                  <c:v>-4.6936044516400155E-5</c:v>
                </c:pt>
                <c:pt idx="1141">
                  <c:v>-5.460237025715747E-5</c:v>
                </c:pt>
                <c:pt idx="1142">
                  <c:v>-6.2081104559025179E-5</c:v>
                </c:pt>
                <c:pt idx="1143">
                  <c:v>-6.9324571514791359E-5</c:v>
                </c:pt>
                <c:pt idx="1144">
                  <c:v>-7.628509521725054E-5</c:v>
                </c:pt>
                <c:pt idx="1145">
                  <c:v>-8.291499782684246E-5</c:v>
                </c:pt>
                <c:pt idx="1146">
                  <c:v>-8.9166593774618253E-5</c:v>
                </c:pt>
                <c:pt idx="1147">
                  <c:v>-9.4992195559274938E-5</c:v>
                </c:pt>
                <c:pt idx="1148">
                  <c:v>-1.0034411567951466E-4</c:v>
                </c:pt>
                <c:pt idx="1149">
                  <c:v>-1.051746666340348E-4</c:v>
                </c:pt>
                <c:pt idx="1150">
                  <c:v>-1.094361609215371E-4</c:v>
                </c:pt>
                <c:pt idx="1151">
                  <c:v>-1.1309023154550916E-4</c:v>
                </c:pt>
                <c:pt idx="1152">
                  <c:v>-1.161357935286011E-4</c:v>
                </c:pt>
                <c:pt idx="1153">
                  <c:v>-1.1858108093805474E-4</c:v>
                </c:pt>
                <c:pt idx="1154">
                  <c:v>-1.2043432200033416E-4</c:v>
                </c:pt>
                <c:pt idx="1155">
                  <c:v>-1.2170374348170784E-4</c:v>
                </c:pt>
                <c:pt idx="1156">
                  <c:v>-1.2239757214844351E-4</c:v>
                </c:pt>
                <c:pt idx="1157">
                  <c:v>-1.2252403476680979E-4</c:v>
                </c:pt>
                <c:pt idx="1158">
                  <c:v>-1.220913581030749E-4</c:v>
                </c:pt>
                <c:pt idx="1159">
                  <c:v>-1.2110776892350692E-4</c:v>
                </c:pt>
                <c:pt idx="1160">
                  <c:v>-1.1958149399437457E-4</c:v>
                </c:pt>
                <c:pt idx="1161">
                  <c:v>-1.1752645590467869E-4</c:v>
                </c:pt>
                <c:pt idx="1162">
                  <c:v>-1.149793605343543E-4</c:v>
                </c:pt>
                <c:pt idx="1163">
                  <c:v>-1.1198260958606762E-4</c:v>
                </c:pt>
                <c:pt idx="1164">
                  <c:v>-1.0857860476248735E-4</c:v>
                </c:pt>
                <c:pt idx="1165">
                  <c:v>-1.0480974776627928E-4</c:v>
                </c:pt>
                <c:pt idx="1166">
                  <c:v>-1.0071844030011251E-4</c:v>
                </c:pt>
                <c:pt idx="1167">
                  <c:v>-9.6347084066652502E-5</c:v>
                </c:pt>
                <c:pt idx="1168">
                  <c:v>-9.1738080768568532E-5</c:v>
                </c:pt>
                <c:pt idx="1169">
                  <c:v>-8.6933831439156133E-5</c:v>
                </c:pt>
                <c:pt idx="1170">
                  <c:v>-8.1976734434235774E-5</c:v>
                </c:pt>
                <c:pt idx="1171">
                  <c:v>-7.690952232908758E-5</c:v>
                </c:pt>
                <c:pt idx="1172">
                  <c:v>-7.1776267254331172E-5</c:v>
                </c:pt>
                <c:pt idx="1173">
                  <c:v>-6.6621376229415336E-5</c:v>
                </c:pt>
                <c:pt idx="1174">
                  <c:v>-6.1489256273793521E-5</c:v>
                </c:pt>
                <c:pt idx="1175">
                  <c:v>-5.6424314406914648E-5</c:v>
                </c:pt>
                <c:pt idx="1176">
                  <c:v>-5.1470957648231961E-5</c:v>
                </c:pt>
                <c:pt idx="1177">
                  <c:v>-4.6673591449083772E-5</c:v>
                </c:pt>
                <c:pt idx="1178">
                  <c:v>-4.2076614988370052E-5</c:v>
                </c:pt>
                <c:pt idx="1179">
                  <c:v>-3.7724425876875825E-5</c:v>
                </c:pt>
                <c:pt idx="1180">
                  <c:v>-3.3661421725390227E-5</c:v>
                </c:pt>
                <c:pt idx="1181">
                  <c:v>-2.9932965610155407E-5</c:v>
                </c:pt>
                <c:pt idx="1182">
                  <c:v>-2.6588282469244603E-5</c:v>
                </c:pt>
                <c:pt idx="1183">
                  <c:v>-2.3677562706184732E-5</c:v>
                </c:pt>
                <c:pt idx="1184">
                  <c:v>-2.1250996724505416E-5</c:v>
                </c:pt>
                <c:pt idx="1185">
                  <c:v>-1.935877351484954E-5</c:v>
                </c:pt>
                <c:pt idx="1186">
                  <c:v>-1.8051076416323631E-5</c:v>
                </c:pt>
                <c:pt idx="1187">
                  <c:v>-1.7378087355148348E-5</c:v>
                </c:pt>
                <c:pt idx="1188">
                  <c:v>-1.738998825754518E-5</c:v>
                </c:pt>
                <c:pt idx="1189">
                  <c:v>-1.8136961049735416E-5</c:v>
                </c:pt>
                <c:pt idx="1190">
                  <c:v>-1.9669187657939861E-5</c:v>
                </c:pt>
                <c:pt idx="1191">
                  <c:v>-2.203719495243439E-5</c:v>
                </c:pt>
                <c:pt idx="1192">
                  <c:v>-2.5292889579708946E-5</c:v>
                </c:pt>
                <c:pt idx="1193">
                  <c:v>-2.9488521809601678E-5</c:v>
                </c:pt>
                <c:pt idx="1194">
                  <c:v>-3.4676336629114969E-5</c:v>
                </c:pt>
                <c:pt idx="1195">
                  <c:v>-4.0908577704547261E-5</c:v>
                </c:pt>
                <c:pt idx="1196">
                  <c:v>-4.8237488702191839E-5</c:v>
                </c:pt>
                <c:pt idx="1197">
                  <c:v>-5.6715313288348092E-5</c:v>
                </c:pt>
                <c:pt idx="1198">
                  <c:v>-6.6394295129308336E-5</c:v>
                </c:pt>
                <c:pt idx="1199">
                  <c:v>-7.7326677891372998E-5</c:v>
                </c:pt>
                <c:pt idx="1200">
                  <c:v>-8.95647052408333E-5</c:v>
                </c:pt>
                <c:pt idx="1201">
                  <c:v>-1.0314599152779931E-4</c:v>
                </c:pt>
                <c:pt idx="1202">
                  <c:v>-1.1804963383760375E-4</c:v>
                </c:pt>
                <c:pt idx="1203">
                  <c:v>-1.3424009993940049E-4</c:v>
                </c:pt>
                <c:pt idx="1204">
                  <c:v>-1.5168185760232962E-4</c:v>
                </c:pt>
                <c:pt idx="1205">
                  <c:v>-1.7033937459554616E-4</c:v>
                </c:pt>
                <c:pt idx="1206">
                  <c:v>-1.9017711868818903E-4</c:v>
                </c:pt>
                <c:pt idx="1207">
                  <c:v>-2.1115955764941426E-4</c:v>
                </c:pt>
                <c:pt idx="1208">
                  <c:v>-2.332511592483601E-4</c:v>
                </c:pt>
                <c:pt idx="1209">
                  <c:v>-2.5641639125418322E-4</c:v>
                </c:pt>
                <c:pt idx="1210">
                  <c:v>-2.806197214360208E-4</c:v>
                </c:pt>
                <c:pt idx="1211">
                  <c:v>-3.0582561605680482E-4</c:v>
                </c:pt>
                <c:pt idx="1212">
                  <c:v>-3.319985353545412E-4</c:v>
                </c:pt>
                <c:pt idx="1213">
                  <c:v>-3.5910293806103258E-4</c:v>
                </c:pt>
                <c:pt idx="1214">
                  <c:v>-3.8710328290805795E-4</c:v>
                </c:pt>
                <c:pt idx="1215">
                  <c:v>-4.1596402862742075E-4</c:v>
                </c:pt>
                <c:pt idx="1216">
                  <c:v>-4.4564963395089926E-4</c:v>
                </c:pt>
                <c:pt idx="1217">
                  <c:v>-4.7612455761029786E-4</c:v>
                </c:pt>
                <c:pt idx="1218">
                  <c:v>-5.073532583373939E-4</c:v>
                </c:pt>
                <c:pt idx="1219">
                  <c:v>-5.3930019486399228E-4</c:v>
                </c:pt>
                <c:pt idx="1220">
                  <c:v>-5.7192982592186984E-4</c:v>
                </c:pt>
                <c:pt idx="1221">
                  <c:v>-6.0520660966946927E-4</c:v>
                </c:pt>
                <c:pt idx="1222">
                  <c:v>-6.3909500197175079E-4</c:v>
                </c:pt>
                <c:pt idx="1223">
                  <c:v>-6.735594581203418E-4</c:v>
                </c:pt>
                <c:pt idx="1224">
                  <c:v>-7.0856443340683935E-4</c:v>
                </c:pt>
                <c:pt idx="1225">
                  <c:v>-7.4407438312287138E-4</c:v>
                </c:pt>
                <c:pt idx="1226">
                  <c:v>-7.8005376256003395E-4</c:v>
                </c:pt>
                <c:pt idx="1227">
                  <c:v>-8.1646702700995544E-4</c:v>
                </c:pt>
                <c:pt idx="1228">
                  <c:v>-8.5327863176423203E-4</c:v>
                </c:pt>
                <c:pt idx="1229">
                  <c:v>-8.9045303211449209E-4</c:v>
                </c:pt>
                <c:pt idx="1230">
                  <c:v>-9.2795468335233147E-4</c:v>
                </c:pt>
                <c:pt idx="1231">
                  <c:v>-9.6574804000627921E-4</c:v>
                </c:pt>
                <c:pt idx="1232">
                  <c:v>-1.003797553552431E-3</c:v>
                </c:pt>
                <c:pt idx="1233">
                  <c:v>-1.0420676747038165E-3</c:v>
                </c:pt>
                <c:pt idx="1234">
                  <c:v>-1.0805228541734312E-3</c:v>
                </c:pt>
                <c:pt idx="1235">
                  <c:v>-1.1191275426743045E-3</c:v>
                </c:pt>
                <c:pt idx="1236">
                  <c:v>-1.1578461909194327E-3</c:v>
                </c:pt>
                <c:pt idx="1237">
                  <c:v>-1.1966432496218447E-3</c:v>
                </c:pt>
                <c:pt idx="1238">
                  <c:v>-1.2354831694945366E-3</c:v>
                </c:pt>
                <c:pt idx="1239">
                  <c:v>-1.274330401250538E-3</c:v>
                </c:pt>
                <c:pt idx="1240">
                  <c:v>-1.3131493956028441E-3</c:v>
                </c:pt>
                <c:pt idx="1241">
                  <c:v>-1.3519046027077007E-3</c:v>
                </c:pt>
                <c:pt idx="1242">
                  <c:v>-1.3905604704941834E-3</c:v>
                </c:pt>
                <c:pt idx="1243">
                  <c:v>-1.4290814463346164E-3</c:v>
                </c:pt>
                <c:pt idx="1244">
                  <c:v>-1.4674319776012915E-3</c:v>
                </c:pt>
                <c:pt idx="1245">
                  <c:v>-1.5055765116665336E-3</c:v>
                </c:pt>
                <c:pt idx="1246">
                  <c:v>-1.5434794959026331E-3</c:v>
                </c:pt>
                <c:pt idx="1247">
                  <c:v>-1.5811053776819161E-3</c:v>
                </c:pt>
                <c:pt idx="1248">
                  <c:v>-1.618418604376673E-3</c:v>
                </c:pt>
                <c:pt idx="1249">
                  <c:v>-1.6553836233592285E-3</c:v>
                </c:pt>
                <c:pt idx="1250">
                  <c:v>-1.6919648820018748E-3</c:v>
                </c:pt>
                <c:pt idx="1251">
                  <c:v>-1.7281268274352041E-3</c:v>
                </c:pt>
                <c:pt idx="1252">
                  <c:v>-1.7638339058228488E-3</c:v>
                </c:pt>
                <c:pt idx="1253">
                  <c:v>-1.7990505630867432E-3</c:v>
                </c:pt>
                <c:pt idx="1254">
                  <c:v>-1.8337412451487883E-3</c:v>
                </c:pt>
                <c:pt idx="1255">
                  <c:v>-1.8678703979309165E-3</c:v>
                </c:pt>
                <c:pt idx="1256">
                  <c:v>-1.9014024673550303E-3</c:v>
                </c:pt>
                <c:pt idx="1257">
                  <c:v>-1.9343018993430625E-3</c:v>
                </c:pt>
                <c:pt idx="1258">
                  <c:v>-1.9665331398169145E-3</c:v>
                </c:pt>
                <c:pt idx="1259">
                  <c:v>-1.9980626068430716E-3</c:v>
                </c:pt>
                <c:pt idx="1260">
                  <c:v>-2.0288812974237963E-3</c:v>
                </c:pt>
                <c:pt idx="1261">
                  <c:v>-2.0589968872603745E-3</c:v>
                </c:pt>
                <c:pt idx="1262">
                  <c:v>-2.0884173675177449E-3</c:v>
                </c:pt>
                <c:pt idx="1263">
                  <c:v>-2.1171507288883684E-3</c:v>
                </c:pt>
                <c:pt idx="1264">
                  <c:v>-2.1452049620646813E-3</c:v>
                </c:pt>
                <c:pt idx="1265">
                  <c:v>-2.1725880577391429E-3</c:v>
                </c:pt>
                <c:pt idx="1266">
                  <c:v>-2.1993080066041899E-3</c:v>
                </c:pt>
                <c:pt idx="1267">
                  <c:v>-2.2253727993522834E-3</c:v>
                </c:pt>
                <c:pt idx="1268">
                  <c:v>-2.2507904266758586E-3</c:v>
                </c:pt>
                <c:pt idx="1269">
                  <c:v>-2.275568879267375E-3</c:v>
                </c:pt>
                <c:pt idx="1270">
                  <c:v>-2.2997161478192705E-3</c:v>
                </c:pt>
                <c:pt idx="1271">
                  <c:v>-2.3232402221139005E-3</c:v>
                </c:pt>
                <c:pt idx="1272">
                  <c:v>-2.3461490882931858E-3</c:v>
                </c:pt>
                <c:pt idx="1273">
                  <c:v>-2.3684507315889654E-3</c:v>
                </c:pt>
                <c:pt idx="1274">
                  <c:v>-2.3901531372330594E-3</c:v>
                </c:pt>
                <c:pt idx="1275">
                  <c:v>-2.4112642904573047E-3</c:v>
                </c:pt>
                <c:pt idx="1276">
                  <c:v>-2.4317921764935206E-3</c:v>
                </c:pt>
                <c:pt idx="1277">
                  <c:v>-2.4517447805735455E-3</c:v>
                </c:pt>
                <c:pt idx="1278">
                  <c:v>-2.4711300879291984E-3</c:v>
                </c:pt>
                <c:pt idx="1279">
                  <c:v>-2.4899560837923175E-3</c:v>
                </c:pt>
                <c:pt idx="1280">
                  <c:v>-2.5082307533947222E-3</c:v>
                </c:pt>
                <c:pt idx="1281">
                  <c:v>-2.525962084275064E-3</c:v>
                </c:pt>
                <c:pt idx="1282">
                  <c:v>-2.5431580731992615E-3</c:v>
                </c:pt>
                <c:pt idx="1283">
                  <c:v>-2.5598267192400411E-3</c:v>
                </c:pt>
                <c:pt idx="1284">
                  <c:v>-2.5759760214701449E-3</c:v>
                </c:pt>
                <c:pt idx="1285">
                  <c:v>-2.5916139789622984E-3</c:v>
                </c:pt>
                <c:pt idx="1286">
                  <c:v>-2.6067485907892421E-3</c:v>
                </c:pt>
                <c:pt idx="1287">
                  <c:v>-2.6213878560237039E-3</c:v>
                </c:pt>
                <c:pt idx="1288">
                  <c:v>-2.6355397737384228E-3</c:v>
                </c:pt>
                <c:pt idx="1289">
                  <c:v>-2.6492123430061267E-3</c:v>
                </c:pt>
                <c:pt idx="1290">
                  <c:v>-2.6624135628995562E-3</c:v>
                </c:pt>
                <c:pt idx="1291">
                  <c:v>-2.6751514232236924E-3</c:v>
                </c:pt>
                <c:pt idx="1292">
                  <c:v>-2.6874338767125462E-3</c:v>
                </c:pt>
                <c:pt idx="1293">
                  <c:v>-2.6992688668323731E-3</c:v>
                </c:pt>
                <c:pt idx="1294">
                  <c:v>-2.7106643370494381E-3</c:v>
                </c:pt>
                <c:pt idx="1295">
                  <c:v>-2.7216282308299964E-3</c:v>
                </c:pt>
                <c:pt idx="1296">
                  <c:v>-2.7321684916403115E-3</c:v>
                </c:pt>
                <c:pt idx="1297">
                  <c:v>-2.7422930629466399E-3</c:v>
                </c:pt>
                <c:pt idx="1298">
                  <c:v>-2.752009888215245E-3</c:v>
                </c:pt>
                <c:pt idx="1299">
                  <c:v>-2.7613269109123834E-3</c:v>
                </c:pt>
                <c:pt idx="1300">
                  <c:v>-2.7702520745043193E-3</c:v>
                </c:pt>
                <c:pt idx="1301">
                  <c:v>-2.7787933542746785E-3</c:v>
                </c:pt>
                <c:pt idx="1302">
                  <c:v>-2.7869588527765772E-3</c:v>
                </c:pt>
                <c:pt idx="1303">
                  <c:v>-2.794756704380496E-3</c:v>
                </c:pt>
                <c:pt idx="1304">
                  <c:v>-2.8021950434569207E-3</c:v>
                </c:pt>
                <c:pt idx="1305">
                  <c:v>-2.8092820043763302E-3</c:v>
                </c:pt>
                <c:pt idx="1306">
                  <c:v>-2.8160257215092124E-3</c:v>
                </c:pt>
                <c:pt idx="1307">
                  <c:v>-2.8224343292260461E-3</c:v>
                </c:pt>
                <c:pt idx="1308">
                  <c:v>-2.8285159618973181E-3</c:v>
                </c:pt>
                <c:pt idx="1309">
                  <c:v>-2.8342787538935088E-3</c:v>
                </c:pt>
                <c:pt idx="1310">
                  <c:v>-2.8397308395851032E-3</c:v>
                </c:pt>
                <c:pt idx="1311">
                  <c:v>-2.8448802342952093E-3</c:v>
                </c:pt>
                <c:pt idx="1312">
                  <c:v>-2.8497344771574451E-3</c:v>
                </c:pt>
                <c:pt idx="1313">
                  <c:v>-2.8543009882580541E-3</c:v>
                </c:pt>
                <c:pt idx="1314">
                  <c:v>-2.8585871876832818E-3</c:v>
                </c:pt>
                <c:pt idx="1315">
                  <c:v>-2.8626004955193689E-3</c:v>
                </c:pt>
                <c:pt idx="1316">
                  <c:v>-2.8663483318525618E-3</c:v>
                </c:pt>
                <c:pt idx="1317">
                  <c:v>-2.8698380736567725E-3</c:v>
                </c:pt>
                <c:pt idx="1318">
                  <c:v>-2.8730736348508172E-3</c:v>
                </c:pt>
                <c:pt idx="1319">
                  <c:v>-2.8760529859549766E-3</c:v>
                </c:pt>
                <c:pt idx="1320">
                  <c:v>-2.8787735124750206E-3</c:v>
                </c:pt>
                <c:pt idx="1321">
                  <c:v>-2.8812330419123911E-3</c:v>
                </c:pt>
                <c:pt idx="1322">
                  <c:v>-2.8834311697512344E-3</c:v>
                </c:pt>
                <c:pt idx="1323">
                  <c:v>-2.8853679334713686E-3</c:v>
                </c:pt>
                <c:pt idx="1324">
                  <c:v>-2.8870433705526144E-3</c:v>
                </c:pt>
                <c:pt idx="1325">
                  <c:v>-2.888457518474791E-3</c:v>
                </c:pt>
                <c:pt idx="1326">
                  <c:v>-2.8896104147177184E-3</c:v>
                </c:pt>
                <c:pt idx="1327">
                  <c:v>-2.8905020967612154E-3</c:v>
                </c:pt>
                <c:pt idx="1328">
                  <c:v>-2.8911326020851029E-3</c:v>
                </c:pt>
                <c:pt idx="1329">
                  <c:v>-2.8915019681691996E-3</c:v>
                </c:pt>
                <c:pt idx="1330">
                  <c:v>-2.8916102324933251E-3</c:v>
                </c:pt>
                <c:pt idx="1331">
                  <c:v>-2.8914557808452936E-3</c:v>
                </c:pt>
                <c:pt idx="1332">
                  <c:v>-2.8910303922448925E-3</c:v>
                </c:pt>
                <c:pt idx="1333">
                  <c:v>-2.8903241940199035E-3</c:v>
                </c:pt>
                <c:pt idx="1334">
                  <c:v>-2.8893273134981095E-3</c:v>
                </c:pt>
                <c:pt idx="1335">
                  <c:v>-2.888029878007293E-3</c:v>
                </c:pt>
                <c:pt idx="1336">
                  <c:v>-2.8864220148752335E-3</c:v>
                </c:pt>
                <c:pt idx="1337">
                  <c:v>-2.8844938514297151E-3</c:v>
                </c:pt>
                <c:pt idx="1338">
                  <c:v>-2.8822355149985194E-3</c:v>
                </c:pt>
                <c:pt idx="1339">
                  <c:v>-2.8796371329094278E-3</c:v>
                </c:pt>
                <c:pt idx="1340">
                  <c:v>-2.8766888324902218E-3</c:v>
                </c:pt>
                <c:pt idx="1341">
                  <c:v>-2.8733869032744721E-3</c:v>
                </c:pt>
                <c:pt idx="1342">
                  <c:v>-2.8697522836188933E-3</c:v>
                </c:pt>
                <c:pt idx="1343">
                  <c:v>-2.8658120740859914E-3</c:v>
                </c:pt>
                <c:pt idx="1344">
                  <c:v>-2.8615933752382697E-3</c:v>
                </c:pt>
                <c:pt idx="1345">
                  <c:v>-2.8571232876382327E-3</c:v>
                </c:pt>
                <c:pt idx="1346">
                  <c:v>-2.8524289118483839E-3</c:v>
                </c:pt>
                <c:pt idx="1347">
                  <c:v>-2.8475373484312281E-3</c:v>
                </c:pt>
                <c:pt idx="1348">
                  <c:v>-2.8424756979492679E-3</c:v>
                </c:pt>
                <c:pt idx="1349">
                  <c:v>-2.8372710609650088E-3</c:v>
                </c:pt>
                <c:pt idx="1350">
                  <c:v>-2.8319505380409535E-3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C64-4474-AD47-A20C370D66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"/>
        <c:axId val="4"/>
      </c:scatterChart>
      <c:valAx>
        <c:axId val="438739272"/>
        <c:scaling>
          <c:orientation val="minMax"/>
          <c:max val="2.4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s,m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"/>
        <c:crosses val="autoZero"/>
        <c:crossBetween val="midCat"/>
        <c:majorUnit val="0.2"/>
      </c:valAx>
      <c:valAx>
        <c:axId val="1"/>
        <c:scaling>
          <c:orientation val="minMax"/>
          <c:max val="4"/>
          <c:min val="-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Bs, 10*Bx, T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438739272"/>
        <c:crosses val="autoZero"/>
        <c:crossBetween val="midCat"/>
      </c:valAx>
      <c:val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crossBetween val="midCat"/>
      </c:valAx>
      <c:valAx>
        <c:axId val="4"/>
        <c:scaling>
          <c:orientation val="minMax"/>
          <c:max val="10"/>
          <c:min val="-1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G_skew, T/m</a:t>
                </a:r>
                <a:endParaRPr lang="ru-RU"/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3"/>
        <c:crosses val="max"/>
        <c:crossBetween val="midCat"/>
      </c:valAx>
      <c:spPr>
        <a:blipFill dpi="0" rotWithShape="1">
          <a:blip xmlns:r="http://schemas.openxmlformats.org/officeDocument/2006/relationships" r:embed="rId1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>
          <a:noFill/>
        </a:ln>
      </c:spPr>
    </c:plotArea>
    <c:legend>
      <c:legendPos val="r"/>
      <c:layout>
        <c:manualLayout>
          <c:xMode val="edge"/>
          <c:yMode val="edge"/>
          <c:x val="0.70420551945279131"/>
          <c:y val="5.0831799674884173E-2"/>
          <c:w val="0.20818656847953088"/>
          <c:h val="0.22531771208941789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2000" baseline="0"/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C98D0-7F05-4515-8B5C-35C843217771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2EFC7-6123-4814-AA25-83AA1972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146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A9774-66AB-4F34-AEF5-71AC379E586A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60"/>
            <a:ext cx="5438140" cy="39092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25CAE-C56F-418B-8A49-5166598A39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794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25CAE-C56F-418B-8A49-5166598A39D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753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25CAE-C56F-418B-8A49-5166598A39D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5196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25CAE-C56F-418B-8A49-5166598A39D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712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25CAE-C56F-418B-8A49-5166598A39D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1768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25CAE-C56F-418B-8A49-5166598A39D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5045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25CAE-C56F-418B-8A49-5166598A39D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6115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25CAE-C56F-418B-8A49-5166598A39D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2963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25CAE-C56F-418B-8A49-5166598A39D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328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25CAE-C56F-418B-8A49-5166598A39D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3319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BD151-278F-4F10-BB8B-9009FEC2769A}" type="slidenum">
              <a:rPr lang="en-US" altLang="ru-RU" smtClean="0"/>
              <a:pPr/>
              <a:t>20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108669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BD151-278F-4F10-BB8B-9009FEC2769A}" type="slidenum">
              <a:rPr lang="en-US" altLang="ru-RU" smtClean="0"/>
              <a:pPr/>
              <a:t>22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16037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25CAE-C56F-418B-8A49-5166598A39D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264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25CAE-C56F-418B-8A49-5166598A39DC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463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25CAE-C56F-418B-8A49-5166598A39D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583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25CAE-C56F-418B-8A49-5166598A39D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750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mux=3pi*2,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muy</a:t>
            </a:r>
            <a:r>
              <a:rPr lang="en-US" baseline="0" dirty="0" smtClean="0"/>
              <a:t>=2.5pi*2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6AD0E-912E-477A-B0EE-B10D2519D64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267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25CAE-C56F-418B-8A49-5166598A39D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167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25CAE-C56F-418B-8A49-5166598A39D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726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25CAE-C56F-418B-8A49-5166598A39D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264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25CAE-C56F-418B-8A49-5166598A39D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03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1526" y="1880317"/>
            <a:ext cx="9766479" cy="2099257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 sz="4400"/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tabLst/>
              <a:defRPr/>
            </a:pP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rgbClr val="1B4089"/>
                </a:solidFill>
                <a:effectLst/>
                <a:uLnTx/>
                <a:uFillTx/>
              </a:rPr>
              <a:t>Образец заголовка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1B4089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7280" y="4413407"/>
            <a:ext cx="10547799" cy="165576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1B4089"/>
                </a:solidFill>
                <a:effectLst/>
                <a:uLnTx/>
                <a:uFillTx/>
              </a:rPr>
              <a:t>Образец подзаголовка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1B4089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688702" y="876299"/>
            <a:ext cx="8518538" cy="7546"/>
          </a:xfrm>
          <a:prstGeom prst="line">
            <a:avLst/>
          </a:prstGeom>
          <a:ln w="28575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" y="876299"/>
            <a:ext cx="885825" cy="0"/>
          </a:xfrm>
          <a:prstGeom prst="line">
            <a:avLst/>
          </a:prstGeom>
          <a:ln w="28575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6329548"/>
            <a:ext cx="12192000" cy="528452"/>
          </a:xfrm>
          <a:prstGeom prst="rect">
            <a:avLst/>
          </a:prstGeom>
          <a:solidFill>
            <a:srgbClr val="1B40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081647" y="676244"/>
            <a:ext cx="5353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1B40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ИЯФ</a:t>
            </a:r>
            <a:r>
              <a:rPr lang="ru-RU" sz="2000" b="1" baseline="0" dirty="0" smtClean="0">
                <a:solidFill>
                  <a:srgbClr val="1B40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СО РАН</a:t>
            </a:r>
            <a:endParaRPr lang="ru-RU" sz="2000" b="1" dirty="0">
              <a:solidFill>
                <a:srgbClr val="1B408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073" y="439390"/>
            <a:ext cx="6667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9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8397A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18397A"/>
                </a:solidFill>
              </a:defRPr>
            </a:lvl1pPr>
            <a:lvl2pPr>
              <a:defRPr>
                <a:solidFill>
                  <a:srgbClr val="18397A"/>
                </a:solidFill>
              </a:defRPr>
            </a:lvl2pPr>
            <a:lvl3pPr>
              <a:defRPr>
                <a:solidFill>
                  <a:srgbClr val="18397A"/>
                </a:solidFill>
              </a:defRPr>
            </a:lvl3pPr>
            <a:lvl4pPr>
              <a:defRPr>
                <a:solidFill>
                  <a:srgbClr val="18397A"/>
                </a:solidFill>
              </a:defRPr>
            </a:lvl4pPr>
            <a:lvl5pPr>
              <a:defRPr>
                <a:solidFill>
                  <a:srgbClr val="18397A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8397A"/>
                </a:solidFill>
              </a:defRPr>
            </a:lvl1pPr>
          </a:lstStyle>
          <a:p>
            <a:fld id="{D37CB565-5D11-4512-9F2E-A1158AA780F2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8397A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8397A"/>
                </a:solidFill>
              </a:defRPr>
            </a:lvl1pPr>
          </a:lstStyle>
          <a:p>
            <a:fld id="{7C2B6C93-BE73-41D0-B9DC-9285A97B7A4B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426375" y="1228398"/>
            <a:ext cx="11753" cy="5629602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38128" y="0"/>
            <a:ext cx="0" cy="261257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53" y="365126"/>
            <a:ext cx="6667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98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18397A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>
            <a:lvl1pPr>
              <a:defRPr>
                <a:solidFill>
                  <a:srgbClr val="18397A"/>
                </a:solidFill>
              </a:defRPr>
            </a:lvl1pPr>
            <a:lvl2pPr>
              <a:defRPr>
                <a:solidFill>
                  <a:srgbClr val="18397A"/>
                </a:solidFill>
              </a:defRPr>
            </a:lvl2pPr>
            <a:lvl3pPr>
              <a:defRPr>
                <a:solidFill>
                  <a:srgbClr val="18397A"/>
                </a:solidFill>
              </a:defRPr>
            </a:lvl3pPr>
            <a:lvl4pPr>
              <a:defRPr>
                <a:solidFill>
                  <a:srgbClr val="18397A"/>
                </a:solidFill>
              </a:defRPr>
            </a:lvl4pPr>
            <a:lvl5pPr>
              <a:defRPr>
                <a:solidFill>
                  <a:srgbClr val="18397A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B565-5D11-4512-9F2E-A1158AA780F2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6C93-BE73-41D0-B9DC-9285A97B7A4B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426375" y="1228398"/>
            <a:ext cx="11753" cy="5629602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38128" y="0"/>
            <a:ext cx="0" cy="261257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53" y="365126"/>
            <a:ext cx="6667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903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1246"/>
          </a:xfrm>
        </p:spPr>
        <p:txBody>
          <a:bodyPr/>
          <a:lstStyle>
            <a:lvl1pPr>
              <a:defRPr sz="4400" b="1"/>
            </a:lvl1pPr>
          </a:lstStyle>
          <a:p>
            <a:pPr>
              <a:lnSpc>
                <a:spcPct val="130000"/>
              </a:lnSpc>
              <a:spcAft>
                <a:spcPts val="1800"/>
              </a:spcAft>
            </a:pPr>
            <a:r>
              <a:rPr lang="ru-RU" sz="3600" smtClean="0">
                <a:solidFill>
                  <a:srgbClr val="18397A"/>
                </a:solidFill>
              </a:rPr>
              <a:t>Образец заголовка</a:t>
            </a:r>
            <a:endParaRPr lang="ru-RU" sz="3600" dirty="0">
              <a:solidFill>
                <a:srgbClr val="1839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8397A"/>
                </a:solidFill>
              </a:defRPr>
            </a:lvl1pPr>
            <a:lvl2pPr>
              <a:defRPr>
                <a:solidFill>
                  <a:srgbClr val="18397A"/>
                </a:solidFill>
              </a:defRPr>
            </a:lvl2pPr>
            <a:lvl3pPr>
              <a:defRPr>
                <a:solidFill>
                  <a:srgbClr val="18397A"/>
                </a:solidFill>
              </a:defRPr>
            </a:lvl3pPr>
            <a:lvl4pPr>
              <a:defRPr>
                <a:solidFill>
                  <a:srgbClr val="18397A"/>
                </a:solidFill>
              </a:defRPr>
            </a:lvl4pPr>
            <a:lvl5pPr>
              <a:defRPr>
                <a:solidFill>
                  <a:srgbClr val="18397A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B565-5D11-4512-9F2E-A1158AA780F2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6C93-BE73-41D0-B9DC-9285A97B7A4B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426375" y="1228398"/>
            <a:ext cx="11753" cy="5629602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38128" y="0"/>
            <a:ext cx="0" cy="261257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53" y="365126"/>
            <a:ext cx="6667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424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18397A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18397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B565-5D11-4512-9F2E-A1158AA780F2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6C93-BE73-41D0-B9DC-9285A97B7A4B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426375" y="1228398"/>
            <a:ext cx="11753" cy="5629602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38128" y="0"/>
            <a:ext cx="0" cy="261257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53" y="365126"/>
            <a:ext cx="6667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504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1246"/>
          </a:xfrm>
        </p:spPr>
        <p:txBody>
          <a:bodyPr/>
          <a:lstStyle>
            <a:lvl1pPr>
              <a:defRPr sz="4400" b="1"/>
            </a:lvl1pPr>
          </a:lstStyle>
          <a:p>
            <a:pPr>
              <a:lnSpc>
                <a:spcPct val="130000"/>
              </a:lnSpc>
              <a:spcAft>
                <a:spcPts val="1800"/>
              </a:spcAft>
            </a:pPr>
            <a:r>
              <a:rPr lang="ru-RU" sz="3600" smtClean="0">
                <a:solidFill>
                  <a:srgbClr val="18397A"/>
                </a:solidFill>
              </a:rPr>
              <a:t>Образец заголовка</a:t>
            </a:r>
            <a:endParaRPr lang="ru-RU" sz="3600" dirty="0">
              <a:solidFill>
                <a:srgbClr val="1839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</p:spPr>
        <p:txBody>
          <a:bodyPr/>
          <a:lstStyle>
            <a:lvl1pPr>
              <a:defRPr>
                <a:solidFill>
                  <a:srgbClr val="18397A"/>
                </a:solidFill>
              </a:defRPr>
            </a:lvl1pPr>
          </a:lstStyle>
          <a:p>
            <a:fld id="{D37CB565-5D11-4512-9F2E-A1158AA780F2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</p:spPr>
        <p:txBody>
          <a:bodyPr/>
          <a:lstStyle>
            <a:lvl1pPr>
              <a:defRPr>
                <a:solidFill>
                  <a:srgbClr val="18397A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</p:spPr>
        <p:txBody>
          <a:bodyPr/>
          <a:lstStyle>
            <a:lvl1pPr>
              <a:defRPr>
                <a:solidFill>
                  <a:srgbClr val="18397A"/>
                </a:solidFill>
              </a:defRPr>
            </a:lvl1pPr>
          </a:lstStyle>
          <a:p>
            <a:fld id="{7C2B6C93-BE73-41D0-B9DC-9285A97B7A4B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Объект 2"/>
          <p:cNvSpPr>
            <a:spLocks noGrp="1"/>
          </p:cNvSpPr>
          <p:nvPr>
            <p:ph idx="13"/>
          </p:nvPr>
        </p:nvSpPr>
        <p:spPr>
          <a:xfrm>
            <a:off x="838203" y="1800912"/>
            <a:ext cx="5010665" cy="4351338"/>
          </a:xfrm>
        </p:spPr>
        <p:txBody>
          <a:bodyPr/>
          <a:lstStyle>
            <a:lvl1pPr>
              <a:defRPr>
                <a:solidFill>
                  <a:srgbClr val="18397A"/>
                </a:solidFill>
              </a:defRPr>
            </a:lvl1pPr>
            <a:lvl2pPr>
              <a:defRPr>
                <a:solidFill>
                  <a:srgbClr val="18397A"/>
                </a:solidFill>
              </a:defRPr>
            </a:lvl2pPr>
            <a:lvl3pPr>
              <a:defRPr>
                <a:solidFill>
                  <a:srgbClr val="18397A"/>
                </a:solidFill>
              </a:defRPr>
            </a:lvl3pPr>
            <a:lvl4pPr>
              <a:defRPr>
                <a:solidFill>
                  <a:srgbClr val="18397A"/>
                </a:solidFill>
              </a:defRPr>
            </a:lvl4pPr>
            <a:lvl5pPr>
              <a:defRPr>
                <a:solidFill>
                  <a:srgbClr val="18397A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7" name="Объект 2"/>
          <p:cNvSpPr>
            <a:spLocks noGrp="1"/>
          </p:cNvSpPr>
          <p:nvPr>
            <p:ph idx="14"/>
          </p:nvPr>
        </p:nvSpPr>
        <p:spPr>
          <a:xfrm>
            <a:off x="6248941" y="1800912"/>
            <a:ext cx="5104865" cy="4351338"/>
          </a:xfrm>
        </p:spPr>
        <p:txBody>
          <a:bodyPr/>
          <a:lstStyle>
            <a:lvl1pPr>
              <a:defRPr>
                <a:solidFill>
                  <a:srgbClr val="18397A"/>
                </a:solidFill>
              </a:defRPr>
            </a:lvl1pPr>
            <a:lvl2pPr>
              <a:defRPr>
                <a:solidFill>
                  <a:srgbClr val="18397A"/>
                </a:solidFill>
              </a:defRPr>
            </a:lvl2pPr>
            <a:lvl3pPr>
              <a:defRPr>
                <a:solidFill>
                  <a:srgbClr val="18397A"/>
                </a:solidFill>
              </a:defRPr>
            </a:lvl3pPr>
            <a:lvl4pPr>
              <a:defRPr>
                <a:solidFill>
                  <a:srgbClr val="18397A"/>
                </a:solidFill>
              </a:defRPr>
            </a:lvl4pPr>
            <a:lvl5pPr>
              <a:defRPr>
                <a:solidFill>
                  <a:srgbClr val="18397A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426375" y="1228398"/>
            <a:ext cx="11753" cy="5629602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38128" y="0"/>
            <a:ext cx="0" cy="261257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53" y="365126"/>
            <a:ext cx="6667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814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>
            <a:lvl1pPr>
              <a:defRPr>
                <a:solidFill>
                  <a:srgbClr val="18397A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839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solidFill>
                  <a:srgbClr val="18397A"/>
                </a:solidFill>
              </a:defRPr>
            </a:lvl1pPr>
            <a:lvl2pPr>
              <a:defRPr>
                <a:solidFill>
                  <a:srgbClr val="18397A"/>
                </a:solidFill>
              </a:defRPr>
            </a:lvl2pPr>
            <a:lvl3pPr>
              <a:defRPr>
                <a:solidFill>
                  <a:srgbClr val="18397A"/>
                </a:solidFill>
              </a:defRPr>
            </a:lvl3pPr>
            <a:lvl4pPr>
              <a:defRPr>
                <a:solidFill>
                  <a:srgbClr val="18397A"/>
                </a:solidFill>
              </a:defRPr>
            </a:lvl4pPr>
            <a:lvl5pPr>
              <a:defRPr>
                <a:solidFill>
                  <a:srgbClr val="18397A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839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>
            <a:lvl1pPr>
              <a:defRPr>
                <a:solidFill>
                  <a:srgbClr val="18397A"/>
                </a:solidFill>
              </a:defRPr>
            </a:lvl1pPr>
            <a:lvl2pPr>
              <a:defRPr>
                <a:solidFill>
                  <a:srgbClr val="18397A"/>
                </a:solidFill>
              </a:defRPr>
            </a:lvl2pPr>
            <a:lvl3pPr>
              <a:defRPr>
                <a:solidFill>
                  <a:srgbClr val="18397A"/>
                </a:solidFill>
              </a:defRPr>
            </a:lvl3pPr>
            <a:lvl4pPr>
              <a:defRPr>
                <a:solidFill>
                  <a:srgbClr val="18397A"/>
                </a:solidFill>
              </a:defRPr>
            </a:lvl4pPr>
            <a:lvl5pPr>
              <a:defRPr>
                <a:solidFill>
                  <a:srgbClr val="18397A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B565-5D11-4512-9F2E-A1158AA780F2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6C93-BE73-41D0-B9DC-9285A97B7A4B}" type="slidenum">
              <a:rPr lang="ru-RU" smtClean="0"/>
              <a:t>‹#›</a:t>
            </a:fld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426375" y="1228398"/>
            <a:ext cx="11753" cy="5629602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38128" y="0"/>
            <a:ext cx="0" cy="261257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53" y="365126"/>
            <a:ext cx="6667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7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8397A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B565-5D11-4512-9F2E-A1158AA780F2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6C93-BE73-41D0-B9DC-9285A97B7A4B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426375" y="1228398"/>
            <a:ext cx="11753" cy="5629602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38128" y="0"/>
            <a:ext cx="0" cy="261257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53" y="365126"/>
            <a:ext cx="6667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906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H="1">
            <a:off x="426375" y="1228398"/>
            <a:ext cx="11753" cy="5629602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38128" y="0"/>
            <a:ext cx="0" cy="261257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53" y="365126"/>
            <a:ext cx="6667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42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18397A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>
                <a:solidFill>
                  <a:srgbClr val="18397A"/>
                </a:solidFill>
              </a:defRPr>
            </a:lvl1pPr>
            <a:lvl2pPr>
              <a:defRPr sz="2800">
                <a:solidFill>
                  <a:srgbClr val="18397A"/>
                </a:solidFill>
              </a:defRPr>
            </a:lvl2pPr>
            <a:lvl3pPr>
              <a:defRPr sz="2400">
                <a:solidFill>
                  <a:srgbClr val="18397A"/>
                </a:solidFill>
              </a:defRPr>
            </a:lvl3pPr>
            <a:lvl4pPr>
              <a:defRPr sz="2000">
                <a:solidFill>
                  <a:srgbClr val="18397A"/>
                </a:solidFill>
              </a:defRPr>
            </a:lvl4pPr>
            <a:lvl5pPr>
              <a:defRPr sz="2000">
                <a:solidFill>
                  <a:srgbClr val="1839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18397A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8397A"/>
                </a:solidFill>
              </a:defRPr>
            </a:lvl1pPr>
          </a:lstStyle>
          <a:p>
            <a:fld id="{D37CB565-5D11-4512-9F2E-A1158AA780F2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8397A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8397A"/>
                </a:solidFill>
              </a:defRPr>
            </a:lvl1pPr>
          </a:lstStyle>
          <a:p>
            <a:fld id="{7C2B6C93-BE73-41D0-B9DC-9285A97B7A4B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426375" y="1228398"/>
            <a:ext cx="11753" cy="5629602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38128" y="0"/>
            <a:ext cx="0" cy="261257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53" y="365126"/>
            <a:ext cx="6667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78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18397A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18397A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18397A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8397A"/>
                </a:solidFill>
              </a:defRPr>
            </a:lvl1pPr>
          </a:lstStyle>
          <a:p>
            <a:fld id="{D37CB565-5D11-4512-9F2E-A1158AA780F2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8397A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8397A"/>
                </a:solidFill>
              </a:defRPr>
            </a:lvl1pPr>
          </a:lstStyle>
          <a:p>
            <a:fld id="{7C2B6C93-BE73-41D0-B9DC-9285A97B7A4B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426375" y="1228398"/>
            <a:ext cx="11753" cy="5629602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38128" y="0"/>
            <a:ext cx="0" cy="261257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53" y="365126"/>
            <a:ext cx="6667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686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18397A"/>
                </a:solidFill>
              </a:defRPr>
            </a:lvl1pPr>
          </a:lstStyle>
          <a:p>
            <a:fld id="{D37CB565-5D11-4512-9F2E-A1158AA780F2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18397A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8397A"/>
                </a:solidFill>
              </a:defRPr>
            </a:lvl1pPr>
          </a:lstStyle>
          <a:p>
            <a:fld id="{7C2B6C93-BE73-41D0-B9DC-9285A97B7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00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8397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8397A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8397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8397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8397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8397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21779" y="2934244"/>
            <a:ext cx="72410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Проект ВЭПП-4К и план реализации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863833" y="4569622"/>
            <a:ext cx="18586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А.В. </a:t>
            </a:r>
            <a:r>
              <a:rPr lang="ru-RU" dirty="0" err="1" smtClean="0"/>
              <a:t>Богомягков</a:t>
            </a:r>
            <a:endParaRPr lang="ru-RU" dirty="0" smtClean="0"/>
          </a:p>
          <a:p>
            <a:r>
              <a:rPr lang="ru-RU" dirty="0" smtClean="0"/>
              <a:t>Е.Б. </a:t>
            </a:r>
            <a:r>
              <a:rPr lang="ru-RU" dirty="0" err="1" smtClean="0"/>
              <a:t>Левичев</a:t>
            </a:r>
            <a:endParaRPr lang="en-US" dirty="0" smtClean="0"/>
          </a:p>
          <a:p>
            <a:r>
              <a:rPr lang="ru-RU" dirty="0" smtClean="0"/>
              <a:t>С.В. </a:t>
            </a:r>
            <a:r>
              <a:rPr lang="ru-RU" dirty="0" err="1" smtClean="0"/>
              <a:t>Синяткин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571153" y="6437238"/>
            <a:ext cx="20969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19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 декабря 202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5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 года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5973" y="151517"/>
            <a:ext cx="10343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Рабочее совещание по проектам </a:t>
            </a:r>
            <a:r>
              <a:rPr lang="ru-RU" sz="2800" dirty="0" smtClean="0"/>
              <a:t>ИЯФ</a:t>
            </a:r>
            <a:r>
              <a:rPr lang="en-US" sz="2800" dirty="0" smtClean="0"/>
              <a:t>. </a:t>
            </a:r>
            <a:r>
              <a:rPr lang="ru-RU" sz="2800" dirty="0" smtClean="0"/>
              <a:t>"</a:t>
            </a:r>
            <a:r>
              <a:rPr lang="ru-RU" sz="2800" dirty="0" err="1" smtClean="0"/>
              <a:t>Коллайдеры</a:t>
            </a:r>
            <a:r>
              <a:rPr lang="ru-RU" sz="2800" dirty="0" smtClean="0"/>
              <a:t>/ФЭЧ“</a:t>
            </a:r>
            <a:r>
              <a:rPr lang="en-US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5406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5916" y="146220"/>
            <a:ext cx="10515600" cy="825529"/>
          </a:xfrm>
        </p:spPr>
        <p:txBody>
          <a:bodyPr/>
          <a:lstStyle/>
          <a:p>
            <a:r>
              <a:rPr lang="ru-RU" dirty="0" smtClean="0"/>
              <a:t>ВЭПП-4</a:t>
            </a:r>
            <a:r>
              <a:rPr lang="en-US" dirty="0" smtClean="0"/>
              <a:t>CW</a:t>
            </a:r>
            <a:r>
              <a:rPr lang="ru-RU" dirty="0" smtClean="0"/>
              <a:t>. Магнитные элементы.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38470" y="2337711"/>
            <a:ext cx="409823" cy="341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FF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65684" y="1343343"/>
            <a:ext cx="667517" cy="901689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620619" y="971749"/>
            <a:ext cx="4903696" cy="1707923"/>
          </a:xfrm>
          <a:prstGeom prst="rect">
            <a:avLst/>
          </a:prstGeom>
          <a:solidFill>
            <a:srgbClr val="21A20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524315" y="1501878"/>
            <a:ext cx="339742" cy="975110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9031614" y="1840129"/>
            <a:ext cx="2225626" cy="1308588"/>
          </a:xfrm>
          <a:prstGeom prst="rect">
            <a:avLst/>
          </a:prstGeom>
          <a:solidFill>
            <a:srgbClr val="FF00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8375633" y="1633058"/>
            <a:ext cx="367612" cy="997995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08275" y="3453511"/>
            <a:ext cx="136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Квадруполи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6345142" y="3287546"/>
          <a:ext cx="5645426" cy="20544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2820">
                  <a:extLst>
                    <a:ext uri="{9D8B030D-6E8A-4147-A177-3AD203B41FA5}">
                      <a16:colId xmlns:a16="http://schemas.microsoft.com/office/drawing/2014/main" val="328493286"/>
                    </a:ext>
                  </a:extLst>
                </a:gridCol>
                <a:gridCol w="383962">
                  <a:extLst>
                    <a:ext uri="{9D8B030D-6E8A-4147-A177-3AD203B41FA5}">
                      <a16:colId xmlns:a16="http://schemas.microsoft.com/office/drawing/2014/main" val="1253545767"/>
                    </a:ext>
                  </a:extLst>
                </a:gridCol>
                <a:gridCol w="607195">
                  <a:extLst>
                    <a:ext uri="{9D8B030D-6E8A-4147-A177-3AD203B41FA5}">
                      <a16:colId xmlns:a16="http://schemas.microsoft.com/office/drawing/2014/main" val="3727070144"/>
                    </a:ext>
                  </a:extLst>
                </a:gridCol>
                <a:gridCol w="946510">
                  <a:extLst>
                    <a:ext uri="{9D8B030D-6E8A-4147-A177-3AD203B41FA5}">
                      <a16:colId xmlns:a16="http://schemas.microsoft.com/office/drawing/2014/main" val="1113541199"/>
                    </a:ext>
                  </a:extLst>
                </a:gridCol>
                <a:gridCol w="741137">
                  <a:extLst>
                    <a:ext uri="{9D8B030D-6E8A-4147-A177-3AD203B41FA5}">
                      <a16:colId xmlns:a16="http://schemas.microsoft.com/office/drawing/2014/main" val="2928121507"/>
                    </a:ext>
                  </a:extLst>
                </a:gridCol>
                <a:gridCol w="1983802">
                  <a:extLst>
                    <a:ext uri="{9D8B030D-6E8A-4147-A177-3AD203B41FA5}">
                      <a16:colId xmlns:a16="http://schemas.microsoft.com/office/drawing/2014/main" val="3934210038"/>
                    </a:ext>
                  </a:extLst>
                </a:gridCol>
              </a:tblGrid>
              <a:tr h="2814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Имя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L, m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</a:rPr>
                        <a:t>alf</a:t>
                      </a:r>
                      <a:r>
                        <a:rPr lang="ru-RU" sz="1800" dirty="0" smtClean="0">
                          <a:effectLst/>
                        </a:rPr>
                        <a:t>,</a:t>
                      </a:r>
                      <a:r>
                        <a:rPr lang="en-US" sz="1800" dirty="0" smtClean="0">
                          <a:effectLst/>
                        </a:rPr>
                        <a:t>m</a:t>
                      </a:r>
                      <a:r>
                        <a:rPr lang="ru-RU" sz="1800" dirty="0" err="1" smtClean="0">
                          <a:effectLst/>
                        </a:rPr>
                        <a:t>rad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B,T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Комментарий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1205825"/>
                  </a:ext>
                </a:extLst>
              </a:tr>
              <a:tr h="576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B</a:t>
                      </a:r>
                      <a:r>
                        <a:rPr lang="en-US" sz="1800" dirty="0">
                          <a:effectLst/>
                        </a:rPr>
                        <a:t>M</a:t>
                      </a:r>
                      <a:r>
                        <a:rPr lang="ru-RU" sz="1800" dirty="0">
                          <a:effectLst/>
                        </a:rPr>
                        <a:t>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4.5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Электростатика</a:t>
                      </a:r>
                      <a:endParaRPr lang="en-US" sz="1800" dirty="0" smtClean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U=24.7 </a:t>
                      </a:r>
                      <a:r>
                        <a:rPr lang="ru-RU" sz="1800" dirty="0" err="1">
                          <a:effectLst/>
                        </a:rPr>
                        <a:t>kV</a:t>
                      </a:r>
                      <a:r>
                        <a:rPr lang="ru-RU" sz="1800" dirty="0">
                          <a:effectLst/>
                        </a:rPr>
                        <a:t>, h =4 </a:t>
                      </a:r>
                      <a:r>
                        <a:rPr lang="ru-RU" sz="1800" dirty="0" err="1">
                          <a:effectLst/>
                        </a:rPr>
                        <a:t>cm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0043239"/>
                  </a:ext>
                </a:extLst>
              </a:tr>
              <a:tr h="2814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B</a:t>
                      </a:r>
                      <a:r>
                        <a:rPr lang="en-US" sz="1800" dirty="0">
                          <a:effectLst/>
                        </a:rPr>
                        <a:t>M</a:t>
                      </a:r>
                      <a:r>
                        <a:rPr lang="ru-RU" sz="1800" dirty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1.0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36.5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0.</a:t>
                      </a:r>
                      <a:r>
                        <a:rPr lang="en-US" sz="1800" dirty="0" smtClean="0">
                          <a:effectLst/>
                        </a:rPr>
                        <a:t>225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0143378"/>
                  </a:ext>
                </a:extLst>
              </a:tr>
              <a:tr h="2814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B</a:t>
                      </a:r>
                      <a:r>
                        <a:rPr lang="en-US" sz="1800" dirty="0">
                          <a:effectLst/>
                        </a:rPr>
                        <a:t>M_DS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1.0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70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0.4</a:t>
                      </a:r>
                      <a:r>
                        <a:rPr lang="en-US" sz="1800" dirty="0">
                          <a:effectLst/>
                        </a:rPr>
                        <a:t>32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DС </a:t>
                      </a:r>
                      <a:r>
                        <a:rPr lang="ru-RU" sz="1800" dirty="0" err="1">
                          <a:effectLst/>
                        </a:rPr>
                        <a:t>септум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0170158"/>
                  </a:ext>
                </a:extLst>
              </a:tr>
              <a:tr h="2814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L.B</a:t>
                      </a:r>
                      <a:r>
                        <a:rPr lang="en-US" sz="1800" dirty="0">
                          <a:effectLst/>
                        </a:rPr>
                        <a:t>M</a:t>
                      </a: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1.0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99.6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0.</a:t>
                      </a:r>
                      <a:r>
                        <a:rPr lang="en-US" sz="1800" dirty="0" smtClean="0">
                          <a:effectLst/>
                        </a:rPr>
                        <a:t>614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2861265"/>
                  </a:ext>
                </a:extLst>
              </a:tr>
              <a:tr h="2814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R.B</a:t>
                      </a:r>
                      <a:r>
                        <a:rPr lang="en-US" sz="1800" dirty="0">
                          <a:effectLst/>
                        </a:rPr>
                        <a:t>M</a:t>
                      </a: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1.0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225.7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1.</a:t>
                      </a:r>
                      <a:r>
                        <a:rPr lang="en-US" sz="1800" dirty="0" smtClean="0">
                          <a:effectLst/>
                        </a:rPr>
                        <a:t>392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1704267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483966" y="5435412"/>
            <a:ext cx="136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Сектуполи</a:t>
            </a:r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/>
          </p:nvPr>
        </p:nvGraphicFramePr>
        <p:xfrm>
          <a:off x="6345142" y="5847185"/>
          <a:ext cx="5115348" cy="8804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6073">
                  <a:extLst>
                    <a:ext uri="{9D8B030D-6E8A-4147-A177-3AD203B41FA5}">
                      <a16:colId xmlns:a16="http://schemas.microsoft.com/office/drawing/2014/main" val="2727243512"/>
                    </a:ext>
                  </a:extLst>
                </a:gridCol>
                <a:gridCol w="877270">
                  <a:extLst>
                    <a:ext uri="{9D8B030D-6E8A-4147-A177-3AD203B41FA5}">
                      <a16:colId xmlns:a16="http://schemas.microsoft.com/office/drawing/2014/main" val="1226126581"/>
                    </a:ext>
                  </a:extLst>
                </a:gridCol>
                <a:gridCol w="1402656">
                  <a:extLst>
                    <a:ext uri="{9D8B030D-6E8A-4147-A177-3AD203B41FA5}">
                      <a16:colId xmlns:a16="http://schemas.microsoft.com/office/drawing/2014/main" val="3802231901"/>
                    </a:ext>
                  </a:extLst>
                </a:gridCol>
                <a:gridCol w="1449349">
                  <a:extLst>
                    <a:ext uri="{9D8B030D-6E8A-4147-A177-3AD203B41FA5}">
                      <a16:colId xmlns:a16="http://schemas.microsoft.com/office/drawing/2014/main" val="3886059474"/>
                    </a:ext>
                  </a:extLst>
                </a:gridCol>
              </a:tblGrid>
              <a:tr h="158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Имя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N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L, m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S, T/m^2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81162961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S1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0.2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43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smtClean="0">
                          <a:effectLst/>
                        </a:rPr>
                        <a:t>– </a:t>
                      </a:r>
                      <a:r>
                        <a:rPr lang="en-US" sz="1800" dirty="0" smtClean="0">
                          <a:effectLst/>
                        </a:rPr>
                        <a:t>5</a:t>
                      </a:r>
                      <a:r>
                        <a:rPr lang="ru-RU" sz="1800" dirty="0" smtClean="0">
                          <a:effectLst/>
                        </a:rPr>
                        <a:t>7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84163466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S</a:t>
                      </a:r>
                      <a:r>
                        <a:rPr lang="en-US" sz="1800" dirty="0" smtClean="0">
                          <a:effectLst/>
                        </a:rPr>
                        <a:t>_</a:t>
                      </a:r>
                      <a:r>
                        <a:rPr lang="ru-RU" sz="1800" dirty="0" smtClean="0">
                          <a:effectLst/>
                        </a:rPr>
                        <a:t>CRAB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smtClean="0">
                          <a:effectLst/>
                        </a:rPr>
                        <a:t>4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0.3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±</a:t>
                      </a:r>
                      <a:r>
                        <a:rPr lang="en-US" sz="1800" dirty="0" smtClean="0">
                          <a:effectLst/>
                        </a:rPr>
                        <a:t>330</a:t>
                      </a:r>
                      <a:r>
                        <a:rPr lang="ru-RU" sz="1800" dirty="0" smtClean="0">
                          <a:effectLst/>
                        </a:rPr>
                        <a:t>.7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78174204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734228" y="2898594"/>
            <a:ext cx="136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Диполи</a:t>
            </a:r>
            <a:endParaRPr lang="ru-RU" dirty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/>
          </p:nvPr>
        </p:nvGraphicFramePr>
        <p:xfrm>
          <a:off x="559145" y="3873953"/>
          <a:ext cx="536457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368">
                  <a:extLst>
                    <a:ext uri="{9D8B030D-6E8A-4147-A177-3AD203B41FA5}">
                      <a16:colId xmlns:a16="http://schemas.microsoft.com/office/drawing/2014/main" val="186158663"/>
                    </a:ext>
                  </a:extLst>
                </a:gridCol>
                <a:gridCol w="766368">
                  <a:extLst>
                    <a:ext uri="{9D8B030D-6E8A-4147-A177-3AD203B41FA5}">
                      <a16:colId xmlns:a16="http://schemas.microsoft.com/office/drawing/2014/main" val="3719220022"/>
                    </a:ext>
                  </a:extLst>
                </a:gridCol>
                <a:gridCol w="444585">
                  <a:extLst>
                    <a:ext uri="{9D8B030D-6E8A-4147-A177-3AD203B41FA5}">
                      <a16:colId xmlns:a16="http://schemas.microsoft.com/office/drawing/2014/main" val="357281705"/>
                    </a:ext>
                  </a:extLst>
                </a:gridCol>
                <a:gridCol w="699715">
                  <a:extLst>
                    <a:ext uri="{9D8B030D-6E8A-4147-A177-3AD203B41FA5}">
                      <a16:colId xmlns:a16="http://schemas.microsoft.com/office/drawing/2014/main" val="75816213"/>
                    </a:ext>
                  </a:extLst>
                </a:gridCol>
                <a:gridCol w="1154804">
                  <a:extLst>
                    <a:ext uri="{9D8B030D-6E8A-4147-A177-3AD203B41FA5}">
                      <a16:colId xmlns:a16="http://schemas.microsoft.com/office/drawing/2014/main" val="2624967749"/>
                    </a:ext>
                  </a:extLst>
                </a:gridCol>
                <a:gridCol w="766368">
                  <a:extLst>
                    <a:ext uri="{9D8B030D-6E8A-4147-A177-3AD203B41FA5}">
                      <a16:colId xmlns:a16="http://schemas.microsoft.com/office/drawing/2014/main" val="594021366"/>
                    </a:ext>
                  </a:extLst>
                </a:gridCol>
                <a:gridCol w="766368">
                  <a:extLst>
                    <a:ext uri="{9D8B030D-6E8A-4147-A177-3AD203B41FA5}">
                      <a16:colId xmlns:a16="http://schemas.microsoft.com/office/drawing/2014/main" val="23247013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Имя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Тип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L, m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G, T/m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R, mm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W, mm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427722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Q0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CCT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effectLst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 smtClean="0">
                          <a:effectLst/>
                        </a:rPr>
                        <a:t>0.3</a:t>
                      </a:r>
                      <a:r>
                        <a:rPr lang="en-US" sz="1800" u="none" strike="noStrike" dirty="0" smtClean="0">
                          <a:effectLst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 smtClean="0">
                          <a:effectLst/>
                        </a:rPr>
                        <a:t>42.6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19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51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1630567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Q1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CCT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effectLst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 smtClean="0">
                          <a:effectLst/>
                        </a:rPr>
                        <a:t>0.3</a:t>
                      </a:r>
                      <a:r>
                        <a:rPr lang="en-US" sz="1800" u="none" strike="noStrike" dirty="0" smtClean="0">
                          <a:effectLst/>
                        </a:rPr>
                        <a:t>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 smtClean="0">
                          <a:effectLst/>
                        </a:rPr>
                        <a:t>2</a:t>
                      </a:r>
                      <a:r>
                        <a:rPr lang="en-US" sz="1800" u="none" strike="noStrike" dirty="0" smtClean="0">
                          <a:effectLst/>
                        </a:rPr>
                        <a:t>5.8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30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74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4133636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Q2-8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>
                          <a:effectLst/>
                        </a:rPr>
                        <a:t>Станд.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28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0.3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</a:rPr>
                        <a:t>2</a:t>
                      </a:r>
                      <a:r>
                        <a:rPr lang="ru-RU" sz="1800" u="none" strike="noStrike" dirty="0" smtClean="0">
                          <a:effectLst/>
                        </a:rPr>
                        <a:t> – </a:t>
                      </a:r>
                      <a:r>
                        <a:rPr lang="en-US" sz="1800" u="none" strike="noStrike" dirty="0" smtClean="0">
                          <a:effectLst/>
                        </a:rPr>
                        <a:t>3</a:t>
                      </a:r>
                      <a:r>
                        <a:rPr lang="ru-RU" sz="1800" u="none" strike="noStrike" dirty="0" smtClean="0">
                          <a:effectLst/>
                        </a:rPr>
                        <a:t>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20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~270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840463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Q9-10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CCT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0.3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 </a:t>
                      </a:r>
                      <a:r>
                        <a:rPr lang="ru-RU" sz="1800" u="none" strike="noStrike" dirty="0" smtClean="0">
                          <a:effectLst/>
                        </a:rPr>
                        <a:t>1</a:t>
                      </a:r>
                      <a:r>
                        <a:rPr lang="en-US" sz="1800" u="none" strike="noStrike" dirty="0" smtClean="0">
                          <a:effectLst/>
                        </a:rPr>
                        <a:t>2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800" u="none" strike="noStrike" dirty="0" smtClean="0">
                          <a:effectLst/>
                        </a:rPr>
                        <a:t>– </a:t>
                      </a:r>
                      <a:r>
                        <a:rPr lang="en-US" sz="1800" u="none" strike="noStrike" dirty="0" smtClean="0">
                          <a:effectLst/>
                        </a:rPr>
                        <a:t>21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20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50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1101526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Q11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>
                          <a:effectLst/>
                        </a:rPr>
                        <a:t>Станд.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>
                          <a:effectLst/>
                        </a:rPr>
                        <a:t>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0.3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 smtClean="0">
                          <a:effectLst/>
                        </a:rPr>
                        <a:t>4</a:t>
                      </a:r>
                      <a:r>
                        <a:rPr lang="en-US" sz="1800" u="none" strike="noStrike" dirty="0" smtClean="0">
                          <a:effectLst/>
                        </a:rPr>
                        <a:t>.6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effectLst/>
                        </a:rPr>
                        <a:t>30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 -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408397478"/>
                  </a:ext>
                </a:extLst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1971923" y="3486137"/>
            <a:ext cx="246491" cy="28186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724368" y="2920993"/>
            <a:ext cx="246491" cy="281868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7724368" y="5449029"/>
            <a:ext cx="246491" cy="28186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0" name="Группа 49"/>
          <p:cNvGrpSpPr/>
          <p:nvPr/>
        </p:nvGrpSpPr>
        <p:grpSpPr>
          <a:xfrm>
            <a:off x="559145" y="778772"/>
            <a:ext cx="11431423" cy="2960916"/>
            <a:chOff x="3238500" y="4408713"/>
            <a:chExt cx="6574971" cy="2960916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 rotWithShape="1">
            <a:blip r:embed="rId3"/>
            <a:srcRect l="3795" t="35911" r="36285" b="34931"/>
            <a:stretch/>
          </p:blipFill>
          <p:spPr>
            <a:xfrm>
              <a:off x="3282043" y="4610100"/>
              <a:ext cx="6531428" cy="2759529"/>
            </a:xfrm>
            <a:prstGeom prst="rect">
              <a:avLst/>
            </a:prstGeom>
            <a:ln>
              <a:solidFill>
                <a:srgbClr val="7AAEDD"/>
              </a:solidFill>
            </a:ln>
          </p:spPr>
        </p:pic>
        <p:sp>
          <p:nvSpPr>
            <p:cNvPr id="52" name="TextBox 51"/>
            <p:cNvSpPr txBox="1"/>
            <p:nvPr/>
          </p:nvSpPr>
          <p:spPr>
            <a:xfrm>
              <a:off x="3238500" y="5666015"/>
              <a:ext cx="4517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IP</a:t>
              </a:r>
              <a:endParaRPr lang="ru-RU" dirty="0"/>
            </a:p>
          </p:txBody>
        </p:sp>
        <p:sp>
          <p:nvSpPr>
            <p:cNvPr id="53" name="TextBox 52"/>
            <p:cNvSpPr txBox="1"/>
            <p:nvPr/>
          </p:nvSpPr>
          <p:spPr>
            <a:xfrm rot="16200000">
              <a:off x="3231696" y="4924817"/>
              <a:ext cx="661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Q0</a:t>
              </a:r>
              <a:endParaRPr lang="ru-RU" dirty="0"/>
            </a:p>
          </p:txBody>
        </p:sp>
        <p:sp>
          <p:nvSpPr>
            <p:cNvPr id="54" name="TextBox 53"/>
            <p:cNvSpPr txBox="1"/>
            <p:nvPr/>
          </p:nvSpPr>
          <p:spPr>
            <a:xfrm rot="16200000">
              <a:off x="3465741" y="4930256"/>
              <a:ext cx="661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Q1</a:t>
              </a:r>
              <a:endParaRPr lang="ru-RU" dirty="0"/>
            </a:p>
          </p:txBody>
        </p:sp>
        <p:sp>
          <p:nvSpPr>
            <p:cNvPr id="55" name="TextBox 54"/>
            <p:cNvSpPr txBox="1"/>
            <p:nvPr/>
          </p:nvSpPr>
          <p:spPr>
            <a:xfrm rot="16200000">
              <a:off x="4260398" y="4924816"/>
              <a:ext cx="661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Q2</a:t>
              </a:r>
              <a:endParaRPr lang="ru-RU" dirty="0"/>
            </a:p>
          </p:txBody>
        </p:sp>
        <p:sp>
          <p:nvSpPr>
            <p:cNvPr id="56" name="TextBox 55"/>
            <p:cNvSpPr txBox="1"/>
            <p:nvPr/>
          </p:nvSpPr>
          <p:spPr>
            <a:xfrm rot="16200000">
              <a:off x="4914717" y="4924816"/>
              <a:ext cx="661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Q3</a:t>
              </a:r>
              <a:endParaRPr lang="ru-RU" dirty="0"/>
            </a:p>
          </p:txBody>
        </p:sp>
        <p:sp>
          <p:nvSpPr>
            <p:cNvPr id="57" name="TextBox 56"/>
            <p:cNvSpPr txBox="1"/>
            <p:nvPr/>
          </p:nvSpPr>
          <p:spPr>
            <a:xfrm rot="16200000">
              <a:off x="5349757" y="4924815"/>
              <a:ext cx="661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Q4</a:t>
              </a:r>
              <a:endParaRPr lang="ru-RU" dirty="0"/>
            </a:p>
          </p:txBody>
        </p:sp>
        <p:sp>
          <p:nvSpPr>
            <p:cNvPr id="58" name="TextBox 57"/>
            <p:cNvSpPr txBox="1"/>
            <p:nvPr/>
          </p:nvSpPr>
          <p:spPr>
            <a:xfrm rot="16200000">
              <a:off x="5613365" y="4922093"/>
              <a:ext cx="661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Q5</a:t>
              </a:r>
              <a:endParaRPr lang="ru-RU" dirty="0"/>
            </a:p>
          </p:txBody>
        </p:sp>
        <p:sp>
          <p:nvSpPr>
            <p:cNvPr id="59" name="TextBox 58"/>
            <p:cNvSpPr txBox="1"/>
            <p:nvPr/>
          </p:nvSpPr>
          <p:spPr>
            <a:xfrm rot="16200000">
              <a:off x="6217103" y="4922093"/>
              <a:ext cx="661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Q6</a:t>
              </a:r>
              <a:endParaRPr lang="ru-RU" dirty="0"/>
            </a:p>
          </p:txBody>
        </p:sp>
        <p:sp>
          <p:nvSpPr>
            <p:cNvPr id="60" name="TextBox 59"/>
            <p:cNvSpPr txBox="1"/>
            <p:nvPr/>
          </p:nvSpPr>
          <p:spPr>
            <a:xfrm rot="16200000">
              <a:off x="6480711" y="4922092"/>
              <a:ext cx="661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Q7</a:t>
              </a:r>
              <a:endParaRPr lang="ru-RU" dirty="0"/>
            </a:p>
          </p:txBody>
        </p:sp>
        <p:sp>
          <p:nvSpPr>
            <p:cNvPr id="61" name="TextBox 60"/>
            <p:cNvSpPr txBox="1"/>
            <p:nvPr/>
          </p:nvSpPr>
          <p:spPr>
            <a:xfrm rot="16200000">
              <a:off x="6737709" y="4936114"/>
              <a:ext cx="661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Q8</a:t>
              </a:r>
              <a:endParaRPr lang="ru-RU" dirty="0"/>
            </a:p>
          </p:txBody>
        </p:sp>
        <p:sp>
          <p:nvSpPr>
            <p:cNvPr id="62" name="TextBox 61"/>
            <p:cNvSpPr txBox="1"/>
            <p:nvPr/>
          </p:nvSpPr>
          <p:spPr>
            <a:xfrm rot="16200000">
              <a:off x="7049107" y="5231176"/>
              <a:ext cx="661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Q9</a:t>
              </a:r>
              <a:endParaRPr lang="ru-RU" dirty="0"/>
            </a:p>
          </p:txBody>
        </p:sp>
        <p:sp>
          <p:nvSpPr>
            <p:cNvPr id="63" name="TextBox 62"/>
            <p:cNvSpPr txBox="1"/>
            <p:nvPr/>
          </p:nvSpPr>
          <p:spPr>
            <a:xfrm rot="16200000">
              <a:off x="7555340" y="5481348"/>
              <a:ext cx="661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Q10</a:t>
              </a:r>
              <a:endParaRPr lang="ru-RU" dirty="0"/>
            </a:p>
          </p:txBody>
        </p:sp>
        <p:sp>
          <p:nvSpPr>
            <p:cNvPr id="64" name="TextBox 63"/>
            <p:cNvSpPr txBox="1"/>
            <p:nvPr/>
          </p:nvSpPr>
          <p:spPr>
            <a:xfrm rot="16200000">
              <a:off x="8542782" y="5545501"/>
              <a:ext cx="661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Q11</a:t>
              </a:r>
              <a:endParaRPr lang="ru-RU" dirty="0"/>
            </a:p>
          </p:txBody>
        </p:sp>
        <p:sp>
          <p:nvSpPr>
            <p:cNvPr id="65" name="TextBox 64"/>
            <p:cNvSpPr txBox="1"/>
            <p:nvPr/>
          </p:nvSpPr>
          <p:spPr>
            <a:xfrm rot="16200000">
              <a:off x="8103284" y="5545501"/>
              <a:ext cx="661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SL1</a:t>
              </a:r>
              <a:endParaRPr lang="ru-RU" dirty="0"/>
            </a:p>
          </p:txBody>
        </p:sp>
        <p:sp>
          <p:nvSpPr>
            <p:cNvPr id="66" name="TextBox 65"/>
            <p:cNvSpPr txBox="1"/>
            <p:nvPr/>
          </p:nvSpPr>
          <p:spPr>
            <a:xfrm rot="16200000">
              <a:off x="8319747" y="5616058"/>
              <a:ext cx="661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BM2</a:t>
              </a:r>
              <a:endParaRPr lang="ru-RU" dirty="0"/>
            </a:p>
          </p:txBody>
        </p:sp>
        <p:sp>
          <p:nvSpPr>
            <p:cNvPr id="67" name="TextBox 66"/>
            <p:cNvSpPr txBox="1"/>
            <p:nvPr/>
          </p:nvSpPr>
          <p:spPr>
            <a:xfrm rot="16200000">
              <a:off x="9013771" y="5971205"/>
              <a:ext cx="661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BM3</a:t>
              </a:r>
              <a:endParaRPr lang="ru-RU" dirty="0"/>
            </a:p>
          </p:txBody>
        </p:sp>
        <p:sp>
          <p:nvSpPr>
            <p:cNvPr id="68" name="TextBox 67"/>
            <p:cNvSpPr txBox="1"/>
            <p:nvPr/>
          </p:nvSpPr>
          <p:spPr>
            <a:xfrm rot="16200000">
              <a:off x="7289597" y="5382015"/>
              <a:ext cx="661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BSEP</a:t>
              </a:r>
              <a:endParaRPr lang="ru-RU" dirty="0"/>
            </a:p>
          </p:txBody>
        </p:sp>
        <p:sp>
          <p:nvSpPr>
            <p:cNvPr id="69" name="TextBox 68"/>
            <p:cNvSpPr txBox="1"/>
            <p:nvPr/>
          </p:nvSpPr>
          <p:spPr>
            <a:xfrm rot="16200000">
              <a:off x="5925248" y="4919371"/>
              <a:ext cx="661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BM1</a:t>
              </a:r>
              <a:endParaRPr lang="ru-RU" dirty="0"/>
            </a:p>
          </p:txBody>
        </p:sp>
        <p:sp>
          <p:nvSpPr>
            <p:cNvPr id="70" name="TextBox 69"/>
            <p:cNvSpPr txBox="1"/>
            <p:nvPr/>
          </p:nvSpPr>
          <p:spPr>
            <a:xfrm rot="16200000">
              <a:off x="4939608" y="4738496"/>
              <a:ext cx="10288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S_CRAB</a:t>
              </a:r>
              <a:endParaRPr lang="ru-RU" dirty="0"/>
            </a:p>
          </p:txBody>
        </p:sp>
        <p:cxnSp>
          <p:nvCxnSpPr>
            <p:cNvPr id="71" name="Прямая со стрелкой 70"/>
            <p:cNvCxnSpPr/>
            <p:nvPr/>
          </p:nvCxnSpPr>
          <p:spPr>
            <a:xfrm flipH="1" flipV="1">
              <a:off x="3377684" y="6486526"/>
              <a:ext cx="6435787" cy="77560"/>
            </a:xfrm>
            <a:prstGeom prst="straightConnector1">
              <a:avLst/>
            </a:prstGeom>
            <a:ln w="31750">
              <a:solidFill>
                <a:srgbClr val="FF0000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3611729" y="6131379"/>
              <a:ext cx="1537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</a:t>
              </a:r>
              <a:r>
                <a:rPr lang="en-US" baseline="-25000" dirty="0" smtClean="0"/>
                <a:t>IR</a:t>
              </a:r>
              <a:r>
                <a:rPr lang="en-US" dirty="0" smtClean="0"/>
                <a:t>/2 = 30 m</a:t>
              </a:r>
              <a:endParaRPr lang="ru-RU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389918" y="6533120"/>
              <a:ext cx="3842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Новый экспериментальный участок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695664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5916" y="146220"/>
            <a:ext cx="10515600" cy="825529"/>
          </a:xfrm>
        </p:spPr>
        <p:txBody>
          <a:bodyPr/>
          <a:lstStyle/>
          <a:p>
            <a:r>
              <a:rPr lang="ru-RU" dirty="0" smtClean="0"/>
              <a:t>ВЭПП-4</a:t>
            </a:r>
            <a:r>
              <a:rPr lang="en-US" dirty="0" smtClean="0"/>
              <a:t>CW</a:t>
            </a:r>
            <a:r>
              <a:rPr lang="ru-RU" dirty="0" smtClean="0"/>
              <a:t>. Магнитные элементы.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38470" y="2337711"/>
            <a:ext cx="409823" cy="341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FF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65684" y="1343343"/>
            <a:ext cx="667517" cy="901689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620619" y="971749"/>
            <a:ext cx="4903696" cy="1707923"/>
          </a:xfrm>
          <a:prstGeom prst="rect">
            <a:avLst/>
          </a:prstGeom>
          <a:solidFill>
            <a:srgbClr val="21A20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524315" y="1501878"/>
            <a:ext cx="339742" cy="975110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9031614" y="1840129"/>
            <a:ext cx="2225626" cy="1308588"/>
          </a:xfrm>
          <a:prstGeom prst="rect">
            <a:avLst/>
          </a:prstGeom>
          <a:solidFill>
            <a:srgbClr val="FF00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8375633" y="1633058"/>
            <a:ext cx="367612" cy="997995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08275" y="3453511"/>
            <a:ext cx="136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Квадруполи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481509" y="3308778"/>
            <a:ext cx="136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Сектуполи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6734228" y="2898594"/>
            <a:ext cx="136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Диполи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971923" y="3486137"/>
            <a:ext cx="246491" cy="28186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724368" y="2920993"/>
            <a:ext cx="246491" cy="281868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7721911" y="3322395"/>
            <a:ext cx="246491" cy="28186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0" name="Группа 49"/>
          <p:cNvGrpSpPr/>
          <p:nvPr/>
        </p:nvGrpSpPr>
        <p:grpSpPr>
          <a:xfrm>
            <a:off x="559145" y="778772"/>
            <a:ext cx="11431423" cy="2960916"/>
            <a:chOff x="3238500" y="4408713"/>
            <a:chExt cx="6574971" cy="2960916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 rotWithShape="1">
            <a:blip r:embed="rId3"/>
            <a:srcRect l="3795" t="35911" r="36285" b="34931"/>
            <a:stretch/>
          </p:blipFill>
          <p:spPr>
            <a:xfrm>
              <a:off x="3282043" y="4610100"/>
              <a:ext cx="6531428" cy="2759529"/>
            </a:xfrm>
            <a:prstGeom prst="rect">
              <a:avLst/>
            </a:prstGeom>
            <a:ln>
              <a:solidFill>
                <a:srgbClr val="7AAEDD"/>
              </a:solidFill>
            </a:ln>
          </p:spPr>
        </p:pic>
        <p:sp>
          <p:nvSpPr>
            <p:cNvPr id="52" name="TextBox 51"/>
            <p:cNvSpPr txBox="1"/>
            <p:nvPr/>
          </p:nvSpPr>
          <p:spPr>
            <a:xfrm>
              <a:off x="3238500" y="5666015"/>
              <a:ext cx="4517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IP</a:t>
              </a:r>
              <a:endParaRPr lang="ru-RU" dirty="0"/>
            </a:p>
          </p:txBody>
        </p:sp>
        <p:sp>
          <p:nvSpPr>
            <p:cNvPr id="53" name="TextBox 52"/>
            <p:cNvSpPr txBox="1"/>
            <p:nvPr/>
          </p:nvSpPr>
          <p:spPr>
            <a:xfrm rot="16200000">
              <a:off x="3231696" y="4924817"/>
              <a:ext cx="661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Q0</a:t>
              </a:r>
              <a:endParaRPr lang="ru-RU" dirty="0"/>
            </a:p>
          </p:txBody>
        </p:sp>
        <p:sp>
          <p:nvSpPr>
            <p:cNvPr id="54" name="TextBox 53"/>
            <p:cNvSpPr txBox="1"/>
            <p:nvPr/>
          </p:nvSpPr>
          <p:spPr>
            <a:xfrm rot="16200000">
              <a:off x="3465741" y="4930256"/>
              <a:ext cx="661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Q1</a:t>
              </a:r>
              <a:endParaRPr lang="ru-RU" dirty="0"/>
            </a:p>
          </p:txBody>
        </p:sp>
        <p:sp>
          <p:nvSpPr>
            <p:cNvPr id="55" name="TextBox 54"/>
            <p:cNvSpPr txBox="1"/>
            <p:nvPr/>
          </p:nvSpPr>
          <p:spPr>
            <a:xfrm rot="16200000">
              <a:off x="4260398" y="4924816"/>
              <a:ext cx="661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Q2</a:t>
              </a:r>
              <a:endParaRPr lang="ru-RU" dirty="0"/>
            </a:p>
          </p:txBody>
        </p:sp>
        <p:sp>
          <p:nvSpPr>
            <p:cNvPr id="56" name="TextBox 55"/>
            <p:cNvSpPr txBox="1"/>
            <p:nvPr/>
          </p:nvSpPr>
          <p:spPr>
            <a:xfrm rot="16200000">
              <a:off x="4914717" y="4924816"/>
              <a:ext cx="661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Q3</a:t>
              </a:r>
              <a:endParaRPr lang="ru-RU" dirty="0"/>
            </a:p>
          </p:txBody>
        </p:sp>
        <p:sp>
          <p:nvSpPr>
            <p:cNvPr id="57" name="TextBox 56"/>
            <p:cNvSpPr txBox="1"/>
            <p:nvPr/>
          </p:nvSpPr>
          <p:spPr>
            <a:xfrm rot="16200000">
              <a:off x="5349757" y="4924815"/>
              <a:ext cx="661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Q4</a:t>
              </a:r>
              <a:endParaRPr lang="ru-RU" dirty="0"/>
            </a:p>
          </p:txBody>
        </p:sp>
        <p:sp>
          <p:nvSpPr>
            <p:cNvPr id="58" name="TextBox 57"/>
            <p:cNvSpPr txBox="1"/>
            <p:nvPr/>
          </p:nvSpPr>
          <p:spPr>
            <a:xfrm rot="16200000">
              <a:off x="5613365" y="4922093"/>
              <a:ext cx="661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Q5</a:t>
              </a:r>
              <a:endParaRPr lang="ru-RU" dirty="0"/>
            </a:p>
          </p:txBody>
        </p:sp>
        <p:sp>
          <p:nvSpPr>
            <p:cNvPr id="59" name="TextBox 58"/>
            <p:cNvSpPr txBox="1"/>
            <p:nvPr/>
          </p:nvSpPr>
          <p:spPr>
            <a:xfrm rot="16200000">
              <a:off x="6217103" y="4922093"/>
              <a:ext cx="661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Q6</a:t>
              </a:r>
              <a:endParaRPr lang="ru-RU" dirty="0"/>
            </a:p>
          </p:txBody>
        </p:sp>
        <p:sp>
          <p:nvSpPr>
            <p:cNvPr id="60" name="TextBox 59"/>
            <p:cNvSpPr txBox="1"/>
            <p:nvPr/>
          </p:nvSpPr>
          <p:spPr>
            <a:xfrm rot="16200000">
              <a:off x="6480711" y="4922092"/>
              <a:ext cx="661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Q7</a:t>
              </a:r>
              <a:endParaRPr lang="ru-RU" dirty="0"/>
            </a:p>
          </p:txBody>
        </p:sp>
        <p:sp>
          <p:nvSpPr>
            <p:cNvPr id="61" name="TextBox 60"/>
            <p:cNvSpPr txBox="1"/>
            <p:nvPr/>
          </p:nvSpPr>
          <p:spPr>
            <a:xfrm rot="16200000">
              <a:off x="6737709" y="4936114"/>
              <a:ext cx="661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Q8</a:t>
              </a:r>
              <a:endParaRPr lang="ru-RU" dirty="0"/>
            </a:p>
          </p:txBody>
        </p:sp>
        <p:sp>
          <p:nvSpPr>
            <p:cNvPr id="62" name="TextBox 61"/>
            <p:cNvSpPr txBox="1"/>
            <p:nvPr/>
          </p:nvSpPr>
          <p:spPr>
            <a:xfrm rot="16200000">
              <a:off x="7049107" y="5231176"/>
              <a:ext cx="661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Q9</a:t>
              </a:r>
              <a:endParaRPr lang="ru-RU" dirty="0"/>
            </a:p>
          </p:txBody>
        </p:sp>
        <p:sp>
          <p:nvSpPr>
            <p:cNvPr id="63" name="TextBox 62"/>
            <p:cNvSpPr txBox="1"/>
            <p:nvPr/>
          </p:nvSpPr>
          <p:spPr>
            <a:xfrm rot="16200000">
              <a:off x="7555340" y="5481348"/>
              <a:ext cx="661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Q10</a:t>
              </a:r>
              <a:endParaRPr lang="ru-RU" dirty="0"/>
            </a:p>
          </p:txBody>
        </p:sp>
        <p:sp>
          <p:nvSpPr>
            <p:cNvPr id="64" name="TextBox 63"/>
            <p:cNvSpPr txBox="1"/>
            <p:nvPr/>
          </p:nvSpPr>
          <p:spPr>
            <a:xfrm rot="16200000">
              <a:off x="8542782" y="5545501"/>
              <a:ext cx="661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Q11</a:t>
              </a:r>
              <a:endParaRPr lang="ru-RU" dirty="0"/>
            </a:p>
          </p:txBody>
        </p:sp>
        <p:sp>
          <p:nvSpPr>
            <p:cNvPr id="65" name="TextBox 64"/>
            <p:cNvSpPr txBox="1"/>
            <p:nvPr/>
          </p:nvSpPr>
          <p:spPr>
            <a:xfrm rot="16200000">
              <a:off x="8103284" y="5545501"/>
              <a:ext cx="661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SL1</a:t>
              </a:r>
              <a:endParaRPr lang="ru-RU" dirty="0"/>
            </a:p>
          </p:txBody>
        </p:sp>
        <p:sp>
          <p:nvSpPr>
            <p:cNvPr id="66" name="TextBox 65"/>
            <p:cNvSpPr txBox="1"/>
            <p:nvPr/>
          </p:nvSpPr>
          <p:spPr>
            <a:xfrm rot="16200000">
              <a:off x="8319747" y="5616058"/>
              <a:ext cx="661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BM2</a:t>
              </a:r>
              <a:endParaRPr lang="ru-RU" dirty="0"/>
            </a:p>
          </p:txBody>
        </p:sp>
        <p:sp>
          <p:nvSpPr>
            <p:cNvPr id="67" name="TextBox 66"/>
            <p:cNvSpPr txBox="1"/>
            <p:nvPr/>
          </p:nvSpPr>
          <p:spPr>
            <a:xfrm rot="16200000">
              <a:off x="9013771" y="5971205"/>
              <a:ext cx="661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BM3</a:t>
              </a:r>
              <a:endParaRPr lang="ru-RU" dirty="0"/>
            </a:p>
          </p:txBody>
        </p:sp>
        <p:sp>
          <p:nvSpPr>
            <p:cNvPr id="68" name="TextBox 67"/>
            <p:cNvSpPr txBox="1"/>
            <p:nvPr/>
          </p:nvSpPr>
          <p:spPr>
            <a:xfrm rot="16200000">
              <a:off x="7289597" y="5382015"/>
              <a:ext cx="661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BSEP</a:t>
              </a:r>
              <a:endParaRPr lang="ru-RU" dirty="0"/>
            </a:p>
          </p:txBody>
        </p:sp>
        <p:sp>
          <p:nvSpPr>
            <p:cNvPr id="69" name="TextBox 68"/>
            <p:cNvSpPr txBox="1"/>
            <p:nvPr/>
          </p:nvSpPr>
          <p:spPr>
            <a:xfrm rot="16200000">
              <a:off x="5925248" y="4919371"/>
              <a:ext cx="661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BM1</a:t>
              </a:r>
              <a:endParaRPr lang="ru-RU" dirty="0"/>
            </a:p>
          </p:txBody>
        </p:sp>
        <p:sp>
          <p:nvSpPr>
            <p:cNvPr id="70" name="TextBox 69"/>
            <p:cNvSpPr txBox="1"/>
            <p:nvPr/>
          </p:nvSpPr>
          <p:spPr>
            <a:xfrm rot="16200000">
              <a:off x="4939608" y="4738496"/>
              <a:ext cx="10288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S_CRAB</a:t>
              </a:r>
              <a:endParaRPr lang="ru-RU" dirty="0"/>
            </a:p>
          </p:txBody>
        </p:sp>
        <p:cxnSp>
          <p:nvCxnSpPr>
            <p:cNvPr id="71" name="Прямая со стрелкой 70"/>
            <p:cNvCxnSpPr/>
            <p:nvPr/>
          </p:nvCxnSpPr>
          <p:spPr>
            <a:xfrm flipH="1" flipV="1">
              <a:off x="3377684" y="6486526"/>
              <a:ext cx="6435787" cy="77560"/>
            </a:xfrm>
            <a:prstGeom prst="straightConnector1">
              <a:avLst/>
            </a:prstGeom>
            <a:ln w="31750">
              <a:solidFill>
                <a:srgbClr val="FF0000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3611729" y="6131379"/>
              <a:ext cx="1537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</a:t>
              </a:r>
              <a:r>
                <a:rPr lang="en-US" baseline="-25000" dirty="0" smtClean="0"/>
                <a:t>IR</a:t>
              </a:r>
              <a:r>
                <a:rPr lang="en-US" dirty="0" smtClean="0"/>
                <a:t>/2 = 30 m</a:t>
              </a:r>
              <a:endParaRPr lang="ru-RU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389918" y="6533120"/>
              <a:ext cx="3842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Новый экспериментальный участок</a:t>
              </a:r>
              <a:endParaRPr lang="ru-RU" dirty="0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22" y="3922571"/>
            <a:ext cx="12004209" cy="2935429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564993" y="1351346"/>
            <a:ext cx="4560791" cy="1166873"/>
          </a:xfrm>
          <a:prstGeom prst="ellipse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верх 4"/>
          <p:cNvSpPr/>
          <p:nvPr/>
        </p:nvSpPr>
        <p:spPr>
          <a:xfrm rot="19089860">
            <a:off x="4349155" y="2142065"/>
            <a:ext cx="415927" cy="2685511"/>
          </a:xfrm>
          <a:prstGeom prst="upArrow">
            <a:avLst>
              <a:gd name="adj1" fmla="val 50000"/>
              <a:gd name="adj2" fmla="val 159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913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5916" y="146220"/>
            <a:ext cx="10515600" cy="825529"/>
          </a:xfrm>
        </p:spPr>
        <p:txBody>
          <a:bodyPr/>
          <a:lstStyle/>
          <a:p>
            <a:r>
              <a:rPr lang="ru-RU" dirty="0" smtClean="0"/>
              <a:t>ВЭПП-4</a:t>
            </a:r>
            <a:r>
              <a:rPr lang="en-US" dirty="0" smtClean="0"/>
              <a:t>CW</a:t>
            </a:r>
            <a:r>
              <a:rPr lang="ru-RU" dirty="0" smtClean="0"/>
              <a:t>. Магнитные элементы.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38470" y="2337711"/>
            <a:ext cx="409823" cy="341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FF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65684" y="1343343"/>
            <a:ext cx="667517" cy="901689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620619" y="971749"/>
            <a:ext cx="4903696" cy="1707923"/>
          </a:xfrm>
          <a:prstGeom prst="rect">
            <a:avLst/>
          </a:prstGeom>
          <a:solidFill>
            <a:srgbClr val="21A20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524315" y="1501878"/>
            <a:ext cx="339742" cy="975110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9031614" y="1840129"/>
            <a:ext cx="2225626" cy="1308588"/>
          </a:xfrm>
          <a:prstGeom prst="rect">
            <a:avLst/>
          </a:prstGeom>
          <a:solidFill>
            <a:srgbClr val="FF00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8375633" y="1633058"/>
            <a:ext cx="367612" cy="997995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08275" y="3453511"/>
            <a:ext cx="136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Квадруполи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481509" y="3308778"/>
            <a:ext cx="136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Сектуполи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6734228" y="2898594"/>
            <a:ext cx="136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Диполи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971923" y="3486137"/>
            <a:ext cx="246491" cy="28186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724368" y="2920993"/>
            <a:ext cx="246491" cy="281868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7721911" y="3322395"/>
            <a:ext cx="246491" cy="28186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0" name="Группа 49"/>
          <p:cNvGrpSpPr/>
          <p:nvPr/>
        </p:nvGrpSpPr>
        <p:grpSpPr>
          <a:xfrm>
            <a:off x="559145" y="778772"/>
            <a:ext cx="11431423" cy="2960916"/>
            <a:chOff x="3238500" y="4408713"/>
            <a:chExt cx="6574971" cy="2960916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 rotWithShape="1">
            <a:blip r:embed="rId3"/>
            <a:srcRect l="3795" t="35911" r="36285" b="34931"/>
            <a:stretch/>
          </p:blipFill>
          <p:spPr>
            <a:xfrm>
              <a:off x="3282043" y="4610100"/>
              <a:ext cx="6531428" cy="2759529"/>
            </a:xfrm>
            <a:prstGeom prst="rect">
              <a:avLst/>
            </a:prstGeom>
            <a:ln>
              <a:solidFill>
                <a:srgbClr val="7AAEDD"/>
              </a:solidFill>
            </a:ln>
          </p:spPr>
        </p:pic>
        <p:sp>
          <p:nvSpPr>
            <p:cNvPr id="52" name="TextBox 51"/>
            <p:cNvSpPr txBox="1"/>
            <p:nvPr/>
          </p:nvSpPr>
          <p:spPr>
            <a:xfrm>
              <a:off x="3238500" y="5666015"/>
              <a:ext cx="4517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IP</a:t>
              </a:r>
              <a:endParaRPr lang="ru-RU" dirty="0"/>
            </a:p>
          </p:txBody>
        </p:sp>
        <p:sp>
          <p:nvSpPr>
            <p:cNvPr id="53" name="TextBox 52"/>
            <p:cNvSpPr txBox="1"/>
            <p:nvPr/>
          </p:nvSpPr>
          <p:spPr>
            <a:xfrm rot="16200000">
              <a:off x="3231696" y="4924817"/>
              <a:ext cx="661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Q0</a:t>
              </a:r>
              <a:endParaRPr lang="ru-RU" dirty="0"/>
            </a:p>
          </p:txBody>
        </p:sp>
        <p:sp>
          <p:nvSpPr>
            <p:cNvPr id="54" name="TextBox 53"/>
            <p:cNvSpPr txBox="1"/>
            <p:nvPr/>
          </p:nvSpPr>
          <p:spPr>
            <a:xfrm rot="16200000">
              <a:off x="3465741" y="4930256"/>
              <a:ext cx="661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Q1</a:t>
              </a:r>
              <a:endParaRPr lang="ru-RU" dirty="0"/>
            </a:p>
          </p:txBody>
        </p:sp>
        <p:sp>
          <p:nvSpPr>
            <p:cNvPr id="55" name="TextBox 54"/>
            <p:cNvSpPr txBox="1"/>
            <p:nvPr/>
          </p:nvSpPr>
          <p:spPr>
            <a:xfrm rot="16200000">
              <a:off x="4260398" y="4924816"/>
              <a:ext cx="661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Q2</a:t>
              </a:r>
              <a:endParaRPr lang="ru-RU" dirty="0"/>
            </a:p>
          </p:txBody>
        </p:sp>
        <p:sp>
          <p:nvSpPr>
            <p:cNvPr id="56" name="TextBox 55"/>
            <p:cNvSpPr txBox="1"/>
            <p:nvPr/>
          </p:nvSpPr>
          <p:spPr>
            <a:xfrm rot="16200000">
              <a:off x="4914717" y="4924816"/>
              <a:ext cx="661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Q3</a:t>
              </a:r>
              <a:endParaRPr lang="ru-RU" dirty="0"/>
            </a:p>
          </p:txBody>
        </p:sp>
        <p:sp>
          <p:nvSpPr>
            <p:cNvPr id="57" name="TextBox 56"/>
            <p:cNvSpPr txBox="1"/>
            <p:nvPr/>
          </p:nvSpPr>
          <p:spPr>
            <a:xfrm rot="16200000">
              <a:off x="5349757" y="4924815"/>
              <a:ext cx="661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Q4</a:t>
              </a:r>
              <a:endParaRPr lang="ru-RU" dirty="0"/>
            </a:p>
          </p:txBody>
        </p:sp>
        <p:sp>
          <p:nvSpPr>
            <p:cNvPr id="58" name="TextBox 57"/>
            <p:cNvSpPr txBox="1"/>
            <p:nvPr/>
          </p:nvSpPr>
          <p:spPr>
            <a:xfrm rot="16200000">
              <a:off x="5613365" y="4922093"/>
              <a:ext cx="661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Q5</a:t>
              </a:r>
              <a:endParaRPr lang="ru-RU" dirty="0"/>
            </a:p>
          </p:txBody>
        </p:sp>
        <p:sp>
          <p:nvSpPr>
            <p:cNvPr id="59" name="TextBox 58"/>
            <p:cNvSpPr txBox="1"/>
            <p:nvPr/>
          </p:nvSpPr>
          <p:spPr>
            <a:xfrm rot="16200000">
              <a:off x="6217103" y="4922093"/>
              <a:ext cx="661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Q6</a:t>
              </a:r>
              <a:endParaRPr lang="ru-RU" dirty="0"/>
            </a:p>
          </p:txBody>
        </p:sp>
        <p:sp>
          <p:nvSpPr>
            <p:cNvPr id="60" name="TextBox 59"/>
            <p:cNvSpPr txBox="1"/>
            <p:nvPr/>
          </p:nvSpPr>
          <p:spPr>
            <a:xfrm rot="16200000">
              <a:off x="6480711" y="4922092"/>
              <a:ext cx="661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Q7</a:t>
              </a:r>
              <a:endParaRPr lang="ru-RU" dirty="0"/>
            </a:p>
          </p:txBody>
        </p:sp>
        <p:sp>
          <p:nvSpPr>
            <p:cNvPr id="61" name="TextBox 60"/>
            <p:cNvSpPr txBox="1"/>
            <p:nvPr/>
          </p:nvSpPr>
          <p:spPr>
            <a:xfrm rot="16200000">
              <a:off x="6737709" y="4936114"/>
              <a:ext cx="661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Q8</a:t>
              </a:r>
              <a:endParaRPr lang="ru-RU" dirty="0"/>
            </a:p>
          </p:txBody>
        </p:sp>
        <p:sp>
          <p:nvSpPr>
            <p:cNvPr id="62" name="TextBox 61"/>
            <p:cNvSpPr txBox="1"/>
            <p:nvPr/>
          </p:nvSpPr>
          <p:spPr>
            <a:xfrm rot="16200000">
              <a:off x="7049107" y="5231176"/>
              <a:ext cx="661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Q9</a:t>
              </a:r>
              <a:endParaRPr lang="ru-RU" dirty="0"/>
            </a:p>
          </p:txBody>
        </p:sp>
        <p:sp>
          <p:nvSpPr>
            <p:cNvPr id="63" name="TextBox 62"/>
            <p:cNvSpPr txBox="1"/>
            <p:nvPr/>
          </p:nvSpPr>
          <p:spPr>
            <a:xfrm rot="16200000">
              <a:off x="7555340" y="5481348"/>
              <a:ext cx="661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Q10</a:t>
              </a:r>
              <a:endParaRPr lang="ru-RU" dirty="0"/>
            </a:p>
          </p:txBody>
        </p:sp>
        <p:sp>
          <p:nvSpPr>
            <p:cNvPr id="64" name="TextBox 63"/>
            <p:cNvSpPr txBox="1"/>
            <p:nvPr/>
          </p:nvSpPr>
          <p:spPr>
            <a:xfrm rot="16200000">
              <a:off x="8542782" y="5545501"/>
              <a:ext cx="661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Q11</a:t>
              </a:r>
              <a:endParaRPr lang="ru-RU" dirty="0"/>
            </a:p>
          </p:txBody>
        </p:sp>
        <p:sp>
          <p:nvSpPr>
            <p:cNvPr id="65" name="TextBox 64"/>
            <p:cNvSpPr txBox="1"/>
            <p:nvPr/>
          </p:nvSpPr>
          <p:spPr>
            <a:xfrm rot="16200000">
              <a:off x="8103284" y="5545501"/>
              <a:ext cx="661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SL1</a:t>
              </a:r>
              <a:endParaRPr lang="ru-RU" dirty="0"/>
            </a:p>
          </p:txBody>
        </p:sp>
        <p:sp>
          <p:nvSpPr>
            <p:cNvPr id="66" name="TextBox 65"/>
            <p:cNvSpPr txBox="1"/>
            <p:nvPr/>
          </p:nvSpPr>
          <p:spPr>
            <a:xfrm rot="16200000">
              <a:off x="8319747" y="5616058"/>
              <a:ext cx="661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BM2</a:t>
              </a:r>
              <a:endParaRPr lang="ru-RU" dirty="0"/>
            </a:p>
          </p:txBody>
        </p:sp>
        <p:sp>
          <p:nvSpPr>
            <p:cNvPr id="67" name="TextBox 66"/>
            <p:cNvSpPr txBox="1"/>
            <p:nvPr/>
          </p:nvSpPr>
          <p:spPr>
            <a:xfrm rot="16200000">
              <a:off x="9013771" y="5971205"/>
              <a:ext cx="661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BM3</a:t>
              </a:r>
              <a:endParaRPr lang="ru-RU" dirty="0"/>
            </a:p>
          </p:txBody>
        </p:sp>
        <p:sp>
          <p:nvSpPr>
            <p:cNvPr id="68" name="TextBox 67"/>
            <p:cNvSpPr txBox="1"/>
            <p:nvPr/>
          </p:nvSpPr>
          <p:spPr>
            <a:xfrm rot="16200000">
              <a:off x="7289597" y="5382015"/>
              <a:ext cx="661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BSEP</a:t>
              </a:r>
              <a:endParaRPr lang="ru-RU" dirty="0"/>
            </a:p>
          </p:txBody>
        </p:sp>
        <p:sp>
          <p:nvSpPr>
            <p:cNvPr id="69" name="TextBox 68"/>
            <p:cNvSpPr txBox="1"/>
            <p:nvPr/>
          </p:nvSpPr>
          <p:spPr>
            <a:xfrm rot="16200000">
              <a:off x="5925248" y="4919371"/>
              <a:ext cx="661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BM1</a:t>
              </a:r>
              <a:endParaRPr lang="ru-RU" dirty="0"/>
            </a:p>
          </p:txBody>
        </p:sp>
        <p:sp>
          <p:nvSpPr>
            <p:cNvPr id="70" name="TextBox 69"/>
            <p:cNvSpPr txBox="1"/>
            <p:nvPr/>
          </p:nvSpPr>
          <p:spPr>
            <a:xfrm rot="16200000">
              <a:off x="4939608" y="4738496"/>
              <a:ext cx="10288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S_CRAB</a:t>
              </a:r>
              <a:endParaRPr lang="ru-RU" dirty="0"/>
            </a:p>
          </p:txBody>
        </p:sp>
        <p:cxnSp>
          <p:nvCxnSpPr>
            <p:cNvPr id="71" name="Прямая со стрелкой 70"/>
            <p:cNvCxnSpPr/>
            <p:nvPr/>
          </p:nvCxnSpPr>
          <p:spPr>
            <a:xfrm flipH="1" flipV="1">
              <a:off x="3377684" y="6486526"/>
              <a:ext cx="6435787" cy="77560"/>
            </a:xfrm>
            <a:prstGeom prst="straightConnector1">
              <a:avLst/>
            </a:prstGeom>
            <a:ln w="31750">
              <a:solidFill>
                <a:srgbClr val="FF0000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3611729" y="6131379"/>
              <a:ext cx="1537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</a:t>
              </a:r>
              <a:r>
                <a:rPr lang="en-US" baseline="-25000" dirty="0" smtClean="0"/>
                <a:t>IR</a:t>
              </a:r>
              <a:r>
                <a:rPr lang="en-US" dirty="0" smtClean="0"/>
                <a:t>/2 = 30 m</a:t>
              </a:r>
              <a:endParaRPr lang="ru-RU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389918" y="6533120"/>
              <a:ext cx="3842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Новый экспериментальный участок</a:t>
              </a:r>
              <a:endParaRPr lang="ru-RU" dirty="0"/>
            </a:p>
          </p:txBody>
        </p:sp>
      </p:grpSp>
      <p:sp>
        <p:nvSpPr>
          <p:cNvPr id="4" name="Овал 3"/>
          <p:cNvSpPr/>
          <p:nvPr/>
        </p:nvSpPr>
        <p:spPr>
          <a:xfrm>
            <a:off x="5069021" y="1379368"/>
            <a:ext cx="3998362" cy="1468807"/>
          </a:xfrm>
          <a:prstGeom prst="ellipse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0565" y="3909316"/>
            <a:ext cx="10021435" cy="2916510"/>
          </a:xfrm>
          <a:prstGeom prst="rect">
            <a:avLst/>
          </a:prstGeom>
        </p:spPr>
      </p:pic>
      <p:sp>
        <p:nvSpPr>
          <p:cNvPr id="5" name="Стрелка вверх 4"/>
          <p:cNvSpPr/>
          <p:nvPr/>
        </p:nvSpPr>
        <p:spPr>
          <a:xfrm rot="334155">
            <a:off x="6914806" y="2945467"/>
            <a:ext cx="306790" cy="1510183"/>
          </a:xfrm>
          <a:prstGeom prst="upArrow">
            <a:avLst>
              <a:gd name="adj1" fmla="val 50000"/>
              <a:gd name="adj2" fmla="val 159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315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5916" y="146220"/>
            <a:ext cx="10515600" cy="825529"/>
          </a:xfrm>
        </p:spPr>
        <p:txBody>
          <a:bodyPr/>
          <a:lstStyle/>
          <a:p>
            <a:r>
              <a:rPr lang="ru-RU" dirty="0" smtClean="0"/>
              <a:t>ВЭПП-4</a:t>
            </a:r>
            <a:r>
              <a:rPr lang="en-US" dirty="0" smtClean="0"/>
              <a:t>CW</a:t>
            </a:r>
            <a:r>
              <a:rPr lang="ru-RU" dirty="0" smtClean="0"/>
              <a:t>. Магнитные элементы.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867067"/>
              </p:ext>
            </p:extLst>
          </p:nvPr>
        </p:nvGraphicFramePr>
        <p:xfrm>
          <a:off x="2929774" y="2390524"/>
          <a:ext cx="6502400" cy="2226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50801430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68490339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97146197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0859977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ВЭПП-4</a:t>
                      </a: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ВЭПП-4</a:t>
                      </a: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CW</a:t>
                      </a: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3098144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Name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L, m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S, T/m^2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S, T/m^2</a:t>
                      </a: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272889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D7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1.11387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-1.678</a:t>
                      </a: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964252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F7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1.11309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0.893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1.114</a:t>
                      </a: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2762415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FS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0.342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7.175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17.922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2646220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DS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0.342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-11.76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030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205255153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285259" y="1065551"/>
            <a:ext cx="3236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Основные элементы кольца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64600" y="5660967"/>
            <a:ext cx="6792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Силы квадрупольных линз вне экспериментального промежутка не изменялись.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84986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5916" y="146220"/>
            <a:ext cx="10515600" cy="825529"/>
          </a:xfrm>
        </p:spPr>
        <p:txBody>
          <a:bodyPr/>
          <a:lstStyle/>
          <a:p>
            <a:r>
              <a:rPr lang="ru-RU" dirty="0" smtClean="0"/>
              <a:t>ВЭПП-4</a:t>
            </a:r>
            <a:r>
              <a:rPr lang="en-US" dirty="0" smtClean="0"/>
              <a:t>CW</a:t>
            </a:r>
            <a:r>
              <a:rPr lang="ru-RU" dirty="0" smtClean="0"/>
              <a:t>. Магнитные элементы.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486598" y="1154183"/>
            <a:ext cx="136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Сектуполи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7727000" y="1167800"/>
            <a:ext cx="246491" cy="28186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062057" y="-238687"/>
            <a:ext cx="2231630" cy="52198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55852" y="2051727"/>
            <a:ext cx="1361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Вставка </a:t>
            </a:r>
            <a:r>
              <a:rPr lang="en-US" dirty="0" smtClean="0"/>
              <a:t>S,N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 rot="15900239">
            <a:off x="283720" y="1546460"/>
            <a:ext cx="102571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S_ins_1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4626457" y="1508005"/>
            <a:ext cx="102571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S_ins_2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564" y="5317133"/>
            <a:ext cx="10233578" cy="114303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 rot="16200000">
            <a:off x="3679417" y="4893348"/>
            <a:ext cx="78836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NST2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16200000">
            <a:off x="5892360" y="4931449"/>
            <a:ext cx="78836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SST1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6200000">
            <a:off x="7701864" y="4980433"/>
            <a:ext cx="78836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SST2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16200000">
            <a:off x="5488921" y="4931449"/>
            <a:ext cx="78836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N</a:t>
            </a:r>
            <a:r>
              <a:rPr lang="en-US" sz="2000" b="1" dirty="0" smtClean="0">
                <a:solidFill>
                  <a:srgbClr val="00B050"/>
                </a:solidFill>
              </a:rPr>
              <a:t>ST1</a:t>
            </a:r>
            <a:endParaRPr lang="ru-RU" sz="2000" b="1" dirty="0">
              <a:solidFill>
                <a:srgbClr val="00B050"/>
              </a:solidFill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057251"/>
              </p:ext>
            </p:extLst>
          </p:nvPr>
        </p:nvGraphicFramePr>
        <p:xfrm>
          <a:off x="6383391" y="1625899"/>
          <a:ext cx="4857751" cy="32284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5025">
                  <a:extLst>
                    <a:ext uri="{9D8B030D-6E8A-4147-A177-3AD203B41FA5}">
                      <a16:colId xmlns:a16="http://schemas.microsoft.com/office/drawing/2014/main" val="2774498272"/>
                    </a:ext>
                  </a:extLst>
                </a:gridCol>
                <a:gridCol w="1376363">
                  <a:extLst>
                    <a:ext uri="{9D8B030D-6E8A-4147-A177-3AD203B41FA5}">
                      <a16:colId xmlns:a16="http://schemas.microsoft.com/office/drawing/2014/main" val="622394939"/>
                    </a:ext>
                  </a:extLst>
                </a:gridCol>
                <a:gridCol w="1376363">
                  <a:extLst>
                    <a:ext uri="{9D8B030D-6E8A-4147-A177-3AD203B41FA5}">
                      <a16:colId xmlns:a16="http://schemas.microsoft.com/office/drawing/2014/main" val="3930838136"/>
                    </a:ext>
                  </a:extLst>
                </a:gridCol>
              </a:tblGrid>
              <a:tr h="158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Name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L, m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S, T/m^2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35658023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S</a:t>
                      </a:r>
                      <a:r>
                        <a:rPr lang="ru-RU" sz="1800" dirty="0" smtClean="0">
                          <a:effectLst/>
                        </a:rPr>
                        <a:t>ST1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0.4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161.4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76903266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N</a:t>
                      </a:r>
                      <a:r>
                        <a:rPr lang="ru-RU" sz="1800" dirty="0" smtClean="0">
                          <a:effectLst/>
                        </a:rPr>
                        <a:t>ST1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0.4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256.6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08288219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S</a:t>
                      </a:r>
                      <a:r>
                        <a:rPr lang="ru-RU" sz="1800" dirty="0" smtClean="0">
                          <a:effectLst/>
                        </a:rPr>
                        <a:t>ST2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0.4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32.2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57050017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N</a:t>
                      </a:r>
                      <a:r>
                        <a:rPr lang="ru-RU" sz="1800" dirty="0" smtClean="0">
                          <a:effectLst/>
                        </a:rPr>
                        <a:t>ST2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0.4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38.9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20356911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S</a:t>
                      </a:r>
                      <a:r>
                        <a:rPr lang="ru-RU" sz="1800" dirty="0" smtClean="0">
                          <a:effectLst/>
                        </a:rPr>
                        <a:t>S</a:t>
                      </a:r>
                      <a:r>
                        <a:rPr lang="en-US" sz="1800" dirty="0" smtClean="0">
                          <a:effectLst/>
                        </a:rPr>
                        <a:t>_</a:t>
                      </a:r>
                      <a:r>
                        <a:rPr lang="ru-RU" sz="1800" dirty="0" smtClean="0">
                          <a:effectLst/>
                        </a:rPr>
                        <a:t>IN</a:t>
                      </a:r>
                      <a:r>
                        <a:rPr lang="en-US" sz="1800" dirty="0" smtClean="0">
                          <a:effectLst/>
                        </a:rPr>
                        <a:t>S</a:t>
                      </a:r>
                      <a:r>
                        <a:rPr lang="ru-RU" sz="1800" dirty="0" smtClean="0">
                          <a:effectLst/>
                        </a:rPr>
                        <a:t>1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0.2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9</a:t>
                      </a:r>
                      <a:r>
                        <a:rPr lang="en-US" sz="1800" dirty="0" smtClean="0">
                          <a:effectLst/>
                        </a:rPr>
                        <a:t>2</a:t>
                      </a:r>
                      <a:r>
                        <a:rPr lang="ru-RU" sz="1800" dirty="0" smtClean="0">
                          <a:effectLst/>
                        </a:rPr>
                        <a:t>.</a:t>
                      </a:r>
                      <a:r>
                        <a:rPr lang="en-US" sz="1800" dirty="0" smtClean="0">
                          <a:effectLst/>
                        </a:rPr>
                        <a:t>7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60848926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N</a:t>
                      </a:r>
                      <a:r>
                        <a:rPr lang="ru-RU" sz="1800" dirty="0" smtClean="0">
                          <a:effectLst/>
                        </a:rPr>
                        <a:t>S</a:t>
                      </a:r>
                      <a:r>
                        <a:rPr lang="en-US" sz="1800" dirty="0" smtClean="0">
                          <a:effectLst/>
                        </a:rPr>
                        <a:t>_</a:t>
                      </a:r>
                      <a:r>
                        <a:rPr lang="ru-RU" sz="1800" dirty="0" smtClean="0">
                          <a:effectLst/>
                        </a:rPr>
                        <a:t>IN</a:t>
                      </a:r>
                      <a:r>
                        <a:rPr lang="en-US" sz="1800" dirty="0" smtClean="0">
                          <a:effectLst/>
                        </a:rPr>
                        <a:t>S</a:t>
                      </a:r>
                      <a:r>
                        <a:rPr lang="ru-RU" sz="1800" dirty="0" smtClean="0">
                          <a:effectLst/>
                        </a:rPr>
                        <a:t>1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0.2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837</a:t>
                      </a:r>
                      <a:r>
                        <a:rPr lang="ru-RU" sz="1800" dirty="0" smtClean="0">
                          <a:effectLst/>
                        </a:rPr>
                        <a:t>.</a:t>
                      </a:r>
                      <a:r>
                        <a:rPr lang="en-US" sz="1800" dirty="0" smtClean="0">
                          <a:effectLst/>
                        </a:rPr>
                        <a:t>4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02051418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N</a:t>
                      </a:r>
                      <a:r>
                        <a:rPr lang="ru-RU" sz="1800" dirty="0" smtClean="0">
                          <a:effectLst/>
                        </a:rPr>
                        <a:t>S</a:t>
                      </a:r>
                      <a:r>
                        <a:rPr lang="en-US" sz="1800" dirty="0" smtClean="0">
                          <a:effectLst/>
                        </a:rPr>
                        <a:t>_</a:t>
                      </a:r>
                      <a:r>
                        <a:rPr lang="ru-RU" sz="1800" dirty="0" smtClean="0">
                          <a:effectLst/>
                        </a:rPr>
                        <a:t>IN</a:t>
                      </a:r>
                      <a:r>
                        <a:rPr lang="en-US" sz="1800" dirty="0" smtClean="0">
                          <a:effectLst/>
                        </a:rPr>
                        <a:t>S</a:t>
                      </a:r>
                      <a:r>
                        <a:rPr lang="ru-RU" sz="1800" dirty="0" smtClean="0">
                          <a:effectLst/>
                        </a:rPr>
                        <a:t>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0.2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8</a:t>
                      </a:r>
                      <a:r>
                        <a:rPr lang="en-US" sz="1800" dirty="0" smtClean="0">
                          <a:effectLst/>
                        </a:rPr>
                        <a:t>5</a:t>
                      </a:r>
                      <a:r>
                        <a:rPr lang="ru-RU" sz="1800" dirty="0" smtClean="0">
                          <a:effectLst/>
                        </a:rPr>
                        <a:t>.</a:t>
                      </a:r>
                      <a:r>
                        <a:rPr lang="en-US" sz="1800" dirty="0" smtClean="0">
                          <a:effectLst/>
                        </a:rPr>
                        <a:t>3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76404042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S</a:t>
                      </a:r>
                      <a:r>
                        <a:rPr lang="ru-RU" sz="1800" dirty="0" smtClean="0">
                          <a:effectLst/>
                        </a:rPr>
                        <a:t>S</a:t>
                      </a:r>
                      <a:r>
                        <a:rPr lang="en-US" sz="1800" dirty="0" smtClean="0">
                          <a:effectLst/>
                        </a:rPr>
                        <a:t>_</a:t>
                      </a:r>
                      <a:r>
                        <a:rPr lang="ru-RU" sz="1800" dirty="0" smtClean="0">
                          <a:effectLst/>
                        </a:rPr>
                        <a:t>IN</a:t>
                      </a:r>
                      <a:r>
                        <a:rPr lang="en-US" sz="1800" dirty="0" smtClean="0">
                          <a:effectLst/>
                        </a:rPr>
                        <a:t>S</a:t>
                      </a:r>
                      <a:r>
                        <a:rPr lang="ru-RU" sz="1800" dirty="0" smtClean="0">
                          <a:effectLst/>
                        </a:rPr>
                        <a:t>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0.2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</a:t>
                      </a:r>
                      <a:r>
                        <a:rPr lang="ru-RU" sz="1800" dirty="0" smtClean="0">
                          <a:effectLst/>
                        </a:rPr>
                        <a:t>3.</a:t>
                      </a:r>
                      <a:r>
                        <a:rPr lang="en-US" sz="1800" dirty="0" smtClean="0">
                          <a:effectLst/>
                        </a:rPr>
                        <a:t>9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0607380"/>
                  </a:ext>
                </a:extLst>
              </a:tr>
              <a:tr h="2832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S</a:t>
                      </a:r>
                      <a:r>
                        <a:rPr lang="en-US" sz="1800" dirty="0" smtClean="0">
                          <a:effectLst/>
                        </a:rPr>
                        <a:t>S_</a:t>
                      </a:r>
                      <a:r>
                        <a:rPr lang="ru-RU" sz="1800" dirty="0" smtClean="0">
                          <a:effectLst/>
                        </a:rPr>
                        <a:t>IN</a:t>
                      </a:r>
                      <a:r>
                        <a:rPr lang="en-US" sz="1800" dirty="0" smtClean="0">
                          <a:effectLst/>
                        </a:rPr>
                        <a:t>S</a:t>
                      </a:r>
                      <a:r>
                        <a:rPr lang="ru-RU" sz="1800" dirty="0" smtClean="0">
                          <a:effectLst/>
                        </a:rPr>
                        <a:t>3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0.2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131</a:t>
                      </a:r>
                      <a:r>
                        <a:rPr lang="ru-RU" sz="1800" dirty="0" smtClean="0">
                          <a:effectLst/>
                        </a:rPr>
                        <a:t>.</a:t>
                      </a:r>
                      <a:r>
                        <a:rPr lang="en-US" sz="1800" dirty="0" smtClean="0">
                          <a:effectLst/>
                        </a:rPr>
                        <a:t>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56729503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N</a:t>
                      </a:r>
                      <a:r>
                        <a:rPr lang="ru-RU" sz="1800" dirty="0" smtClean="0">
                          <a:effectLst/>
                        </a:rPr>
                        <a:t>S</a:t>
                      </a:r>
                      <a:r>
                        <a:rPr lang="en-US" sz="1800" dirty="0" smtClean="0">
                          <a:effectLst/>
                        </a:rPr>
                        <a:t>_</a:t>
                      </a:r>
                      <a:r>
                        <a:rPr lang="ru-RU" sz="1800" dirty="0" smtClean="0">
                          <a:effectLst/>
                        </a:rPr>
                        <a:t>IN</a:t>
                      </a:r>
                      <a:r>
                        <a:rPr lang="en-US" sz="1800" dirty="0" smtClean="0">
                          <a:effectLst/>
                        </a:rPr>
                        <a:t>S</a:t>
                      </a:r>
                      <a:r>
                        <a:rPr lang="ru-RU" sz="1800" dirty="0" smtClean="0">
                          <a:effectLst/>
                        </a:rPr>
                        <a:t>3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0.2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26.8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96139206"/>
                  </a:ext>
                </a:extLst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9132288" y="814903"/>
            <a:ext cx="2734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Дополнительные </a:t>
            </a:r>
            <a:r>
              <a:rPr lang="ru-RU" sz="2000" dirty="0" err="1" smtClean="0"/>
              <a:t>секступольные</a:t>
            </a:r>
            <a:r>
              <a:rPr lang="ru-RU" sz="2000" dirty="0" smtClean="0"/>
              <a:t> линзы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16186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5916" y="146220"/>
            <a:ext cx="10515600" cy="825529"/>
          </a:xfrm>
        </p:spPr>
        <p:txBody>
          <a:bodyPr/>
          <a:lstStyle/>
          <a:p>
            <a:r>
              <a:rPr lang="ru-RU" dirty="0" smtClean="0"/>
              <a:t>ВЭПП-4</a:t>
            </a:r>
            <a:r>
              <a:rPr lang="en-US" dirty="0" smtClean="0"/>
              <a:t>CW</a:t>
            </a:r>
            <a:r>
              <a:rPr lang="ru-RU" dirty="0" smtClean="0"/>
              <a:t>. Место встречи. (</a:t>
            </a:r>
            <a:r>
              <a:rPr lang="en-US" dirty="0" smtClean="0"/>
              <a:t>IR)</a:t>
            </a:r>
            <a:endParaRPr lang="ru-RU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809836" y="797674"/>
            <a:ext cx="11210368" cy="576938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8397A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8397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8397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397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397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dirty="0" smtClean="0"/>
              <a:t>Высокая светимость → малые поперечные размеры пучка </a:t>
            </a:r>
            <a:r>
              <a:rPr lang="en-US" dirty="0" smtClean="0"/>
              <a:t>(IP).</a:t>
            </a:r>
            <a:endParaRPr lang="ru-RU" dirty="0" smtClean="0"/>
          </a:p>
          <a:p>
            <a:pPr>
              <a:lnSpc>
                <a:spcPct val="100000"/>
              </a:lnSpc>
            </a:pPr>
            <a:r>
              <a:rPr lang="ru-RU" dirty="0" smtClean="0"/>
              <a:t>Поле основного соленоида </a:t>
            </a:r>
            <a:r>
              <a:rPr lang="en-US" dirty="0" smtClean="0"/>
              <a:t>1.5 T </a:t>
            </a:r>
            <a:r>
              <a:rPr lang="ru-RU" dirty="0" smtClean="0"/>
              <a:t>в области </a:t>
            </a:r>
            <a:r>
              <a:rPr lang="en-US" dirty="0" smtClean="0">
                <a:sym typeface="Symbol" panose="05050102010706020507" pitchFamily="18" charset="2"/>
              </a:rPr>
              <a:t>0.</a:t>
            </a:r>
            <a:r>
              <a:rPr lang="ru-RU" dirty="0" smtClean="0">
                <a:sym typeface="Symbol" panose="05050102010706020507" pitchFamily="18" charset="2"/>
              </a:rPr>
              <a:t>4</a:t>
            </a:r>
            <a:r>
              <a:rPr lang="en-US" dirty="0" smtClean="0">
                <a:sym typeface="Symbol" panose="05050102010706020507" pitchFamily="18" charset="2"/>
              </a:rPr>
              <a:t> m </a:t>
            </a:r>
            <a:r>
              <a:rPr lang="ru-RU" dirty="0" smtClean="0">
                <a:sym typeface="Symbol" panose="05050102010706020507" pitchFamily="18" charset="2"/>
              </a:rPr>
              <a:t>с минимум устройств (элементов). </a:t>
            </a:r>
          </a:p>
          <a:p>
            <a:pPr>
              <a:lnSpc>
                <a:spcPct val="100000"/>
              </a:lnSpc>
            </a:pPr>
            <a:r>
              <a:rPr lang="ru-RU" dirty="0" smtClean="0">
                <a:sym typeface="Symbol" panose="05050102010706020507" pitchFamily="18" charset="2"/>
              </a:rPr>
              <a:t>Требование детектора: угол конуса для размещения элементов </a:t>
            </a:r>
            <a:r>
              <a:rPr lang="el-GR" dirty="0" smtClean="0">
                <a:sym typeface="Symbol" panose="05050102010706020507" pitchFamily="18" charset="2"/>
              </a:rPr>
              <a:t>φ≤</a:t>
            </a:r>
            <a:r>
              <a:rPr lang="ru-RU" dirty="0" smtClean="0">
                <a:sym typeface="Symbol" panose="05050102010706020507" pitchFamily="18" charset="2"/>
              </a:rPr>
              <a:t> 10°.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ru-RU" dirty="0" smtClean="0"/>
              <a:t>Минимальный рост вертикального </a:t>
            </a:r>
            <a:r>
              <a:rPr lang="ru-RU" dirty="0" err="1" smtClean="0"/>
              <a:t>эмиттанса</a:t>
            </a:r>
            <a:r>
              <a:rPr lang="ru-RU" dirty="0" smtClean="0"/>
              <a:t> в области финального фокуса из-за радиальных полей и </a:t>
            </a:r>
            <a:r>
              <a:rPr lang="ru-RU" dirty="0" err="1" smtClean="0"/>
              <a:t>скью</a:t>
            </a:r>
            <a:r>
              <a:rPr lang="ru-RU" dirty="0" smtClean="0"/>
              <a:t> градиента при компенсации основного поля компенсирующим соленоидом</a:t>
            </a:r>
            <a:r>
              <a:rPr lang="en-US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L* =</a:t>
            </a:r>
            <a:r>
              <a:rPr lang="en-US" dirty="0" smtClean="0"/>
              <a:t>0.95 </a:t>
            </a:r>
            <a:r>
              <a:rPr lang="en-US" dirty="0" smtClean="0"/>
              <a:t>m – </a:t>
            </a:r>
            <a:r>
              <a:rPr lang="ru-RU" dirty="0" smtClean="0"/>
              <a:t>минимальное расстояние согласно нелинейной динамики частиц.</a:t>
            </a:r>
          </a:p>
          <a:p>
            <a:pPr>
              <a:lnSpc>
                <a:spcPct val="100000"/>
              </a:lnSpc>
            </a:pPr>
            <a:r>
              <a:rPr lang="ru-RU" dirty="0" smtClean="0"/>
              <a:t>Полный угол пересечения </a:t>
            </a:r>
            <a:r>
              <a:rPr lang="en-US" b="1" u="sng" dirty="0" smtClean="0">
                <a:solidFill>
                  <a:srgbClr val="FF0000"/>
                </a:solidFill>
              </a:rPr>
              <a:t>50 </a:t>
            </a:r>
            <a:r>
              <a:rPr lang="en-US" b="1" u="sng" dirty="0" err="1">
                <a:solidFill>
                  <a:srgbClr val="FF0000"/>
                </a:solidFill>
              </a:rPr>
              <a:t>mrad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ru-RU" dirty="0" smtClean="0"/>
              <a:t>– «Краб-</a:t>
            </a:r>
            <a:r>
              <a:rPr lang="ru-RU" dirty="0" err="1" smtClean="0"/>
              <a:t>Вейст</a:t>
            </a:r>
            <a:r>
              <a:rPr lang="ru-RU" dirty="0" smtClean="0"/>
              <a:t>» схема. Появление горизонтального поля и </a:t>
            </a:r>
            <a:r>
              <a:rPr lang="ru-RU" dirty="0" err="1" smtClean="0"/>
              <a:t>скью</a:t>
            </a:r>
            <a:r>
              <a:rPr lang="ru-RU" dirty="0" smtClean="0"/>
              <a:t>-компоненты.</a:t>
            </a:r>
          </a:p>
          <a:p>
            <a:pPr>
              <a:lnSpc>
                <a:spcPct val="100000"/>
              </a:lnSpc>
            </a:pPr>
            <a:r>
              <a:rPr lang="ru-RU" dirty="0" smtClean="0"/>
              <a:t>Поля соленоидов в области линз </a:t>
            </a:r>
            <a:r>
              <a:rPr lang="en-US" dirty="0" smtClean="0"/>
              <a:t>FF</a:t>
            </a:r>
            <a:r>
              <a:rPr lang="ru-RU" dirty="0" smtClean="0"/>
              <a:t> должны быть подавлены.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185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2972" y="237916"/>
            <a:ext cx="6226194" cy="5526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ВЭПП-4</a:t>
            </a:r>
            <a:r>
              <a:rPr lang="en-US" dirty="0" smtClean="0"/>
              <a:t>CW</a:t>
            </a:r>
            <a:r>
              <a:rPr lang="ru-RU" dirty="0" smtClean="0"/>
              <a:t>. Место встречи.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4768" y="790594"/>
            <a:ext cx="6462320" cy="30683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8671" y="3826291"/>
            <a:ext cx="6468417" cy="2926066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383505"/>
              </p:ext>
            </p:extLst>
          </p:nvPr>
        </p:nvGraphicFramePr>
        <p:xfrm>
          <a:off x="732813" y="31020"/>
          <a:ext cx="3881373" cy="17504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0695">
                  <a:extLst>
                    <a:ext uri="{9D8B030D-6E8A-4147-A177-3AD203B41FA5}">
                      <a16:colId xmlns:a16="http://schemas.microsoft.com/office/drawing/2014/main" val="3737691036"/>
                    </a:ext>
                  </a:extLst>
                </a:gridCol>
                <a:gridCol w="670678">
                  <a:extLst>
                    <a:ext uri="{9D8B030D-6E8A-4147-A177-3AD203B41FA5}">
                      <a16:colId xmlns:a16="http://schemas.microsoft.com/office/drawing/2014/main" val="523393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Энергия пучка, </a:t>
                      </a:r>
                      <a:r>
                        <a:rPr lang="en-US" sz="1400" u="none" strike="noStrike" dirty="0">
                          <a:effectLst/>
                        </a:rPr>
                        <a:t>GeV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1.85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24428079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Рад. </a:t>
                      </a:r>
                      <a:r>
                        <a:rPr lang="ru-RU" sz="1400" u="none" strike="noStrike" dirty="0" err="1">
                          <a:effectLst/>
                        </a:rPr>
                        <a:t>эмиттанс</a:t>
                      </a:r>
                      <a:r>
                        <a:rPr lang="ru-RU" sz="1400" u="none" strike="noStrike" dirty="0">
                          <a:effectLst/>
                        </a:rPr>
                        <a:t>, </a:t>
                      </a:r>
                      <a:r>
                        <a:rPr lang="en-US" sz="1400" u="none" strike="noStrike" dirty="0">
                          <a:effectLst/>
                        </a:rPr>
                        <a:t>nm*rad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23.99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4548413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err="1">
                          <a:effectLst/>
                        </a:rPr>
                        <a:t>Верт</a:t>
                      </a:r>
                      <a:r>
                        <a:rPr lang="ru-RU" sz="1400" u="none" strike="noStrike" dirty="0">
                          <a:effectLst/>
                        </a:rPr>
                        <a:t>. </a:t>
                      </a:r>
                      <a:r>
                        <a:rPr lang="ru-RU" sz="1400" u="none" strike="noStrike" dirty="0" err="1">
                          <a:effectLst/>
                        </a:rPr>
                        <a:t>эмиттанс</a:t>
                      </a:r>
                      <a:r>
                        <a:rPr lang="ru-RU" sz="1400" u="none" strike="noStrike" dirty="0">
                          <a:effectLst/>
                        </a:rPr>
                        <a:t>, </a:t>
                      </a:r>
                      <a:r>
                        <a:rPr lang="en-US" sz="1400" u="none" strike="noStrike" dirty="0">
                          <a:effectLst/>
                        </a:rPr>
                        <a:t>nm*rad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1.20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19041369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Бетатронная связь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0.05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28353048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Энергетический разброс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0.00042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31059811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Продольный размер, </a:t>
                      </a:r>
                      <a:r>
                        <a:rPr lang="en-US" sz="1400" u="none" strike="noStrike" dirty="0">
                          <a:effectLst/>
                        </a:rPr>
                        <a:t>mm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34.6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19001686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Число сигм (</a:t>
                      </a:r>
                      <a:r>
                        <a:rPr lang="en-US" sz="1400" u="none" strike="noStrike" dirty="0">
                          <a:effectLst/>
                        </a:rPr>
                        <a:t>x), </a:t>
                      </a:r>
                      <a:r>
                        <a:rPr lang="en-US" sz="1400" u="none" strike="noStrike" dirty="0" err="1">
                          <a:effectLst/>
                        </a:rPr>
                        <a:t>Nx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17</a:t>
                      </a:r>
                      <a:endParaRPr lang="ru-RU" sz="1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14023779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Число сигм (</a:t>
                      </a:r>
                      <a:r>
                        <a:rPr lang="en-US" sz="1400" u="none" strike="noStrike" dirty="0">
                          <a:effectLst/>
                        </a:rPr>
                        <a:t>y), </a:t>
                      </a:r>
                      <a:r>
                        <a:rPr lang="en-US" sz="1400" u="none" strike="noStrike" dirty="0" err="1">
                          <a:effectLst/>
                        </a:rPr>
                        <a:t>Ny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42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3461676509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062948"/>
              </p:ext>
            </p:extLst>
          </p:nvPr>
        </p:nvGraphicFramePr>
        <p:xfrm>
          <a:off x="734293" y="1802199"/>
          <a:ext cx="3889045" cy="5016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7041">
                  <a:extLst>
                    <a:ext uri="{9D8B030D-6E8A-4147-A177-3AD203B41FA5}">
                      <a16:colId xmlns:a16="http://schemas.microsoft.com/office/drawing/2014/main" val="2240642716"/>
                    </a:ext>
                  </a:extLst>
                </a:gridCol>
                <a:gridCol w="672004">
                  <a:extLst>
                    <a:ext uri="{9D8B030D-6E8A-4147-A177-3AD203B41FA5}">
                      <a16:colId xmlns:a16="http://schemas.microsoft.com/office/drawing/2014/main" val="852148956"/>
                    </a:ext>
                  </a:extLst>
                </a:gridCol>
              </a:tblGrid>
              <a:tr h="3867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Угол конуса детектора доступного для оборудования, </a:t>
                      </a:r>
                      <a:r>
                        <a:rPr lang="ru-RU" sz="1400" u="none" strike="noStrike" dirty="0" err="1">
                          <a:effectLst/>
                        </a:rPr>
                        <a:t>rad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0.17444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5143363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Радиус_</a:t>
                      </a:r>
                      <a:r>
                        <a:rPr lang="en-US" sz="1400" u="none" strike="noStrike" dirty="0">
                          <a:effectLst/>
                        </a:rPr>
                        <a:t>Q0, mm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30383238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Длина </a:t>
                      </a:r>
                      <a:r>
                        <a:rPr lang="en-US" sz="1400" u="none" strike="noStrike" dirty="0">
                          <a:effectLst/>
                        </a:rPr>
                        <a:t>Q0, 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0.32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16957780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Градиент поля </a:t>
                      </a:r>
                      <a:r>
                        <a:rPr lang="en-US" sz="1400" u="none" strike="noStrike" dirty="0">
                          <a:effectLst/>
                        </a:rPr>
                        <a:t>Q0, T/m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-42.59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6553394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Радиус_</a:t>
                      </a:r>
                      <a:r>
                        <a:rPr lang="en-US" sz="1400" u="none" strike="noStrike" dirty="0">
                          <a:effectLst/>
                        </a:rPr>
                        <a:t>Q1, mm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21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24786178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Длина </a:t>
                      </a:r>
                      <a:r>
                        <a:rPr lang="en-US" sz="1400" u="none" strike="noStrike" dirty="0">
                          <a:effectLst/>
                        </a:rPr>
                        <a:t>Q1, 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0.37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12306311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Градиент поля </a:t>
                      </a:r>
                      <a:r>
                        <a:rPr lang="en-US" sz="1400" u="none" strike="noStrike" dirty="0">
                          <a:effectLst/>
                        </a:rPr>
                        <a:t>Q1, T/m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25.79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17551656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err="1">
                          <a:effectLst/>
                        </a:rPr>
                        <a:t>Радиус_Х</a:t>
                      </a:r>
                      <a:r>
                        <a:rPr lang="ru-RU" sz="1400" u="none" strike="noStrike" dirty="0">
                          <a:effectLst/>
                        </a:rPr>
                        <a:t>_</a:t>
                      </a:r>
                      <a:r>
                        <a:rPr lang="en-US" sz="1400" u="none" strike="noStrike" dirty="0">
                          <a:effectLst/>
                        </a:rPr>
                        <a:t>D0, mm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12.5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39035925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Радиус_</a:t>
                      </a:r>
                      <a:r>
                        <a:rPr lang="en-US" sz="1400" u="none" strike="noStrike" dirty="0">
                          <a:effectLst/>
                        </a:rPr>
                        <a:t>Y_D0, mm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12.5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1144132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Длина_</a:t>
                      </a:r>
                      <a:r>
                        <a:rPr lang="en-US" sz="1400" u="none" strike="noStrike" dirty="0">
                          <a:effectLst/>
                        </a:rPr>
                        <a:t>D0, 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0.2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11536816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Радиус_</a:t>
                      </a:r>
                      <a:r>
                        <a:rPr lang="en-US" sz="1400" u="none" strike="noStrike" dirty="0">
                          <a:effectLst/>
                        </a:rPr>
                        <a:t>Y-</a:t>
                      </a:r>
                      <a:r>
                        <a:rPr lang="ru-RU" sz="1400" u="none" strike="noStrike" dirty="0">
                          <a:effectLst/>
                        </a:rPr>
                        <a:t>секции_</a:t>
                      </a:r>
                      <a:r>
                        <a:rPr lang="en-US" sz="1400" u="none" strike="noStrike" dirty="0">
                          <a:effectLst/>
                        </a:rPr>
                        <a:t>DY0, mm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19495633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Конец_</a:t>
                      </a:r>
                      <a:r>
                        <a:rPr lang="en-US" sz="1400" u="none" strike="noStrike" dirty="0">
                          <a:effectLst/>
                        </a:rPr>
                        <a:t>DY0, 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0.4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25097805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Радиус_</a:t>
                      </a:r>
                      <a:r>
                        <a:rPr lang="en-US" sz="1400" u="none" strike="noStrike" dirty="0">
                          <a:effectLst/>
                        </a:rPr>
                        <a:t>Y-</a:t>
                      </a:r>
                      <a:r>
                        <a:rPr lang="ru-RU" sz="1400" u="none" strike="noStrike" dirty="0">
                          <a:effectLst/>
                        </a:rPr>
                        <a:t>секции_</a:t>
                      </a:r>
                      <a:r>
                        <a:rPr lang="en-US" sz="1400" u="none" strike="noStrike" dirty="0">
                          <a:effectLst/>
                        </a:rPr>
                        <a:t>DY1, mm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4838445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Начало </a:t>
                      </a:r>
                      <a:r>
                        <a:rPr lang="ru-RU" sz="1400" u="none" strike="noStrike" dirty="0" err="1">
                          <a:effectLst/>
                        </a:rPr>
                        <a:t>антисоленоида</a:t>
                      </a:r>
                      <a:r>
                        <a:rPr lang="ru-RU" sz="1400" u="none" strike="noStrike" dirty="0">
                          <a:effectLst/>
                        </a:rPr>
                        <a:t>, </a:t>
                      </a:r>
                      <a:r>
                        <a:rPr lang="en-US" sz="1400" u="none" strike="noStrike" dirty="0">
                          <a:effectLst/>
                        </a:rPr>
                        <a:t>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0.4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1308785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Конец </a:t>
                      </a:r>
                      <a:r>
                        <a:rPr lang="ru-RU" sz="1400" u="none" strike="noStrike" dirty="0" err="1">
                          <a:effectLst/>
                        </a:rPr>
                        <a:t>антисоленоида</a:t>
                      </a:r>
                      <a:r>
                        <a:rPr lang="ru-RU" sz="1400" u="none" strike="noStrike" dirty="0">
                          <a:effectLst/>
                        </a:rPr>
                        <a:t>, </a:t>
                      </a:r>
                      <a:r>
                        <a:rPr lang="en-US" sz="1400" u="none" strike="noStrike" dirty="0">
                          <a:effectLst/>
                        </a:rPr>
                        <a:t>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0.8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4123274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Радиус </a:t>
                      </a:r>
                      <a:r>
                        <a:rPr lang="ru-RU" sz="1400" u="none" strike="noStrike" dirty="0" err="1">
                          <a:effectLst/>
                        </a:rPr>
                        <a:t>антисоленоида</a:t>
                      </a:r>
                      <a:r>
                        <a:rPr lang="ru-RU" sz="1400" u="none" strike="noStrike" dirty="0">
                          <a:effectLst/>
                        </a:rPr>
                        <a:t>, </a:t>
                      </a:r>
                      <a:r>
                        <a:rPr lang="en-US" sz="1400" u="none" strike="noStrike" dirty="0">
                          <a:effectLst/>
                        </a:rPr>
                        <a:t>mm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40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19515414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Начало экранирующего соленоида, </a:t>
                      </a:r>
                      <a:r>
                        <a:rPr lang="en-US" sz="1400" u="none" strike="noStrike" dirty="0">
                          <a:effectLst/>
                        </a:rPr>
                        <a:t>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0.75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9064279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Конец экранирующего соленоида, </a:t>
                      </a:r>
                      <a:r>
                        <a:rPr lang="en-US" sz="1400" u="none" strike="noStrike" dirty="0">
                          <a:effectLst/>
                        </a:rPr>
                        <a:t>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10912660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Радиус экранирующего соленоида (вход), </a:t>
                      </a:r>
                      <a:r>
                        <a:rPr lang="ru-RU" sz="1400" u="none" strike="noStrike" dirty="0" err="1">
                          <a:effectLst/>
                        </a:rPr>
                        <a:t>mm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60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28835869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Радиус экранирующего соленоида (выход), mm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127.0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653944933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500450" y="1802538"/>
            <a:ext cx="452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IP</a:t>
            </a:r>
            <a:endParaRPr lang="ru-RU" b="1" dirty="0"/>
          </a:p>
        </p:txBody>
      </p:sp>
      <p:sp>
        <p:nvSpPr>
          <p:cNvPr id="13" name="5-конечная звезда 12"/>
          <p:cNvSpPr/>
          <p:nvPr/>
        </p:nvSpPr>
        <p:spPr>
          <a:xfrm>
            <a:off x="5411218" y="2187152"/>
            <a:ext cx="265639" cy="29017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59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46359D8-AACC-4F58-8DE9-79B15804802A}" type="slidenum">
              <a:rPr lang="en-US" altLang="ru-RU"/>
              <a:pPr/>
              <a:t>17</a:t>
            </a:fld>
            <a:endParaRPr lang="en-US" altLang="ru-RU" dirty="0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8860126" y="1354240"/>
            <a:ext cx="2493674" cy="646331"/>
          </a:xfrm>
          <a:prstGeom prst="rect">
            <a:avLst/>
          </a:prstGeom>
          <a:solidFill>
            <a:srgbClr val="5B9BD5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dirty="0" smtClean="0"/>
              <a:t>Компенсирующий соленоид</a:t>
            </a:r>
            <a:endParaRPr lang="en-US" altLang="ru-RU" dirty="0"/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8851489" y="2175033"/>
            <a:ext cx="2502311" cy="646331"/>
          </a:xfrm>
          <a:prstGeom prst="rect">
            <a:avLst/>
          </a:prstGeom>
          <a:solidFill>
            <a:srgbClr val="7030A0">
              <a:alpha val="10000"/>
            </a:srgbClr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dirty="0" smtClean="0"/>
              <a:t>Экранирующий соленоид</a:t>
            </a:r>
            <a:endParaRPr lang="en-US" altLang="ru-RU" dirty="0"/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8881975" y="3030201"/>
            <a:ext cx="2471825" cy="646331"/>
          </a:xfrm>
          <a:prstGeom prst="rect">
            <a:avLst/>
          </a:prstGeom>
          <a:solidFill>
            <a:srgbClr val="FF0000">
              <a:alpha val="30196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dirty="0" smtClean="0"/>
              <a:t>Линзы финального фокуса </a:t>
            </a:r>
            <a:r>
              <a:rPr lang="en-US" altLang="ru-RU" dirty="0" smtClean="0"/>
              <a:t>(FF)</a:t>
            </a:r>
            <a:endParaRPr lang="en-US" altLang="ru-RU" dirty="0"/>
          </a:p>
        </p:txBody>
      </p:sp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735654"/>
              </p:ext>
            </p:extLst>
          </p:nvPr>
        </p:nvGraphicFramePr>
        <p:xfrm>
          <a:off x="539542" y="1176793"/>
          <a:ext cx="8246649" cy="533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625635" y="2206392"/>
            <a:ext cx="3695727" cy="2825986"/>
          </a:xfrm>
          <a:prstGeom prst="rect">
            <a:avLst/>
          </a:prstGeom>
          <a:solidFill>
            <a:srgbClr val="7030A0">
              <a:alpha val="11000"/>
            </a:srgbClr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946316" y="2967551"/>
            <a:ext cx="2838206" cy="1390783"/>
          </a:xfrm>
          <a:prstGeom prst="rect">
            <a:avLst/>
          </a:prstGeom>
          <a:solidFill>
            <a:srgbClr val="FF0000">
              <a:alpha val="12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4134625" y="2487528"/>
            <a:ext cx="829097" cy="36933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dirty="0" smtClean="0"/>
              <a:t>Q0</a:t>
            </a:r>
            <a:endParaRPr lang="en-US" altLang="ru-RU" dirty="0"/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5799549" y="2466690"/>
            <a:ext cx="685984" cy="36933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dirty="0" smtClean="0"/>
              <a:t>Q1</a:t>
            </a:r>
            <a:endParaRPr lang="en-US" altLang="ru-RU" dirty="0"/>
          </a:p>
        </p:txBody>
      </p:sp>
      <p:sp>
        <p:nvSpPr>
          <p:cNvPr id="19" name="Трапеция 18"/>
          <p:cNvSpPr/>
          <p:nvPr/>
        </p:nvSpPr>
        <p:spPr>
          <a:xfrm rot="16200000">
            <a:off x="2553560" y="3021576"/>
            <a:ext cx="1305321" cy="1230804"/>
          </a:xfrm>
          <a:prstGeom prst="trapezoid">
            <a:avLst>
              <a:gd name="adj" fmla="val 788"/>
            </a:avLst>
          </a:prstGeom>
          <a:solidFill>
            <a:srgbClr val="B2B2FF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1436086" y="2668379"/>
            <a:ext cx="1154729" cy="332899"/>
          </a:xfrm>
          <a:prstGeom prst="rightArrow">
            <a:avLst>
              <a:gd name="adj1" fmla="val 50000"/>
              <a:gd name="adj2" fmla="val 1658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10800000">
            <a:off x="2712223" y="4430994"/>
            <a:ext cx="987994" cy="283576"/>
          </a:xfrm>
          <a:prstGeom prst="rightArrow">
            <a:avLst>
              <a:gd name="adj1" fmla="val 50000"/>
              <a:gd name="adj2" fmla="val 165844"/>
            </a:avLst>
          </a:prstGeom>
          <a:solidFill>
            <a:srgbClr val="0000FF">
              <a:alpha val="23000"/>
            </a:srgb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436086" y="2206392"/>
            <a:ext cx="1234094" cy="393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Bs_main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2712222" y="4721241"/>
            <a:ext cx="1234094" cy="393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Bs_comp</a:t>
            </a:r>
            <a:endParaRPr lang="ru-RU" dirty="0"/>
          </a:p>
        </p:txBody>
      </p:sp>
      <p:sp>
        <p:nvSpPr>
          <p:cNvPr id="22" name="Заголовок 2"/>
          <p:cNvSpPr txBox="1">
            <a:spLocks/>
          </p:cNvSpPr>
          <p:nvPr/>
        </p:nvSpPr>
        <p:spPr>
          <a:xfrm>
            <a:off x="1005916" y="146220"/>
            <a:ext cx="10515600" cy="825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8397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0" dirty="0" smtClean="0"/>
              <a:t>ВЭПП-4</a:t>
            </a:r>
            <a:r>
              <a:rPr lang="en-US" b="0" dirty="0" smtClean="0"/>
              <a:t>CW</a:t>
            </a:r>
            <a:r>
              <a:rPr lang="ru-RU" b="0" dirty="0" smtClean="0"/>
              <a:t>. Компенсация поля соленоида.</a:t>
            </a:r>
            <a:endParaRPr lang="ru-RU" b="0" dirty="0"/>
          </a:p>
        </p:txBody>
      </p:sp>
      <p:sp>
        <p:nvSpPr>
          <p:cNvPr id="25" name="TextBox 24"/>
          <p:cNvSpPr txBox="1"/>
          <p:nvPr/>
        </p:nvSpPr>
        <p:spPr>
          <a:xfrm>
            <a:off x="4662865" y="3410892"/>
            <a:ext cx="1586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Bs</a:t>
            </a:r>
            <a:r>
              <a:rPr lang="en-US" dirty="0" smtClean="0"/>
              <a:t>_ screen = 0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545741" y="5316524"/>
            <a:ext cx="18484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>
                <a:latin typeface="Calibri" panose="020F0502020204030204" pitchFamily="34" charset="0"/>
                <a:ea typeface="Calibri" panose="020F0502020204030204" pitchFamily="34" charset="0"/>
              </a:rPr>
              <a:t>А.А.Краснов</a:t>
            </a:r>
            <a:endParaRPr lang="ru-RU" sz="24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ru-RU" sz="2400" dirty="0" err="1"/>
              <a:t>В.А.Шкаруба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6885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5916" y="146220"/>
            <a:ext cx="10515600" cy="825529"/>
          </a:xfrm>
        </p:spPr>
        <p:txBody>
          <a:bodyPr/>
          <a:lstStyle/>
          <a:p>
            <a:r>
              <a:rPr lang="ru-RU" dirty="0" smtClean="0"/>
              <a:t>ВЭПП-4</a:t>
            </a:r>
            <a:r>
              <a:rPr lang="en-US" dirty="0" smtClean="0"/>
              <a:t>CW</a:t>
            </a:r>
            <a:r>
              <a:rPr lang="ru-RU" dirty="0" smtClean="0"/>
              <a:t>. Место встречи.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806" y="971749"/>
            <a:ext cx="10663709" cy="5537116"/>
          </a:xfrm>
          <a:prstGeom prst="rect">
            <a:avLst/>
          </a:prstGeom>
        </p:spPr>
      </p:pic>
      <p:sp>
        <p:nvSpPr>
          <p:cNvPr id="7" name="Двойная стрелка влево/вправо 6"/>
          <p:cNvSpPr/>
          <p:nvPr/>
        </p:nvSpPr>
        <p:spPr>
          <a:xfrm>
            <a:off x="1753984" y="4788132"/>
            <a:ext cx="1546169" cy="182880"/>
          </a:xfrm>
          <a:prstGeom prst="leftRightArrow">
            <a:avLst>
              <a:gd name="adj1" fmla="val 50000"/>
              <a:gd name="adj2" fmla="val 137500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157152" y="4452049"/>
            <a:ext cx="789709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0.4 m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2" name="Двойная стрелка влево/вправо 21"/>
          <p:cNvSpPr/>
          <p:nvPr/>
        </p:nvSpPr>
        <p:spPr>
          <a:xfrm>
            <a:off x="1753984" y="5330825"/>
            <a:ext cx="2119747" cy="230389"/>
          </a:xfrm>
          <a:prstGeom prst="leftRightArrow">
            <a:avLst>
              <a:gd name="adj1" fmla="val 50000"/>
              <a:gd name="adj2" fmla="val 1375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448097" y="4982898"/>
            <a:ext cx="852056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0.55 m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6" name="Двойная стрелка влево/вправо 25"/>
          <p:cNvSpPr/>
          <p:nvPr/>
        </p:nvSpPr>
        <p:spPr>
          <a:xfrm>
            <a:off x="1753984" y="5613661"/>
            <a:ext cx="2793078" cy="182880"/>
          </a:xfrm>
          <a:prstGeom prst="leftRightArrow">
            <a:avLst>
              <a:gd name="adj1" fmla="val 50000"/>
              <a:gd name="adj2" fmla="val 137500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3873731" y="5204390"/>
            <a:ext cx="852055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0.7 m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8" name="Двойная стрелка влево/вправо 27"/>
          <p:cNvSpPr/>
          <p:nvPr/>
        </p:nvSpPr>
        <p:spPr>
          <a:xfrm>
            <a:off x="1748442" y="5865814"/>
            <a:ext cx="3438699" cy="212214"/>
          </a:xfrm>
          <a:prstGeom prst="leftRightArrow">
            <a:avLst>
              <a:gd name="adj1" fmla="val 50000"/>
              <a:gd name="adj2" fmla="val 137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4534593" y="5496482"/>
            <a:ext cx="852055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0.95 </a:t>
            </a:r>
            <a:r>
              <a:rPr lang="en-US" dirty="0" smtClean="0">
                <a:solidFill>
                  <a:srgbClr val="FF0000"/>
                </a:solidFill>
              </a:rPr>
              <a:t>m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5" name="Двойная стрелка влево/вправо 34"/>
          <p:cNvSpPr/>
          <p:nvPr/>
        </p:nvSpPr>
        <p:spPr>
          <a:xfrm>
            <a:off x="1760988" y="6409995"/>
            <a:ext cx="5662278" cy="225305"/>
          </a:xfrm>
          <a:prstGeom prst="leftRightArrow">
            <a:avLst>
              <a:gd name="adj1" fmla="val 50000"/>
              <a:gd name="adj2" fmla="val 137500"/>
            </a:avLst>
          </a:prstGeom>
          <a:solidFill>
            <a:srgbClr val="21A2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6131886" y="6040663"/>
            <a:ext cx="1058623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1.455 </a:t>
            </a:r>
            <a:r>
              <a:rPr lang="en-US" dirty="0" smtClean="0">
                <a:solidFill>
                  <a:srgbClr val="00B050"/>
                </a:solidFill>
              </a:rPr>
              <a:t>m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411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6043E-FEE7-47C1-BCB0-3353D9C7BB3A}" type="slidenum">
              <a:rPr lang="en-US" altLang="ru-RU"/>
              <a:pPr/>
              <a:t>19</a:t>
            </a:fld>
            <a:endParaRPr lang="en-US" alt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46" y="1485411"/>
            <a:ext cx="5873454" cy="4251087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3287553" y="2816681"/>
            <a:ext cx="1014089" cy="1733711"/>
            <a:chOff x="3836193" y="2800779"/>
            <a:chExt cx="1014089" cy="1733711"/>
          </a:xfrm>
        </p:grpSpPr>
        <p:sp>
          <p:nvSpPr>
            <p:cNvPr id="19482" name="AutoShape 26"/>
            <p:cNvSpPr>
              <a:spLocks noChangeArrowheads="1"/>
            </p:cNvSpPr>
            <p:nvPr/>
          </p:nvSpPr>
          <p:spPr bwMode="auto">
            <a:xfrm rot="16200000">
              <a:off x="4301702" y="3506244"/>
              <a:ext cx="785535" cy="156675"/>
            </a:xfrm>
            <a:prstGeom prst="rightArrow">
              <a:avLst>
                <a:gd name="adj1" fmla="val 50000"/>
                <a:gd name="adj2" fmla="val 12472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83" name="AutoShape 27"/>
            <p:cNvSpPr>
              <a:spLocks noChangeArrowheads="1"/>
            </p:cNvSpPr>
            <p:nvPr/>
          </p:nvSpPr>
          <p:spPr bwMode="auto">
            <a:xfrm rot="11923018">
              <a:off x="4041129" y="3710666"/>
              <a:ext cx="651835" cy="184344"/>
            </a:xfrm>
            <a:prstGeom prst="rightArrow">
              <a:avLst>
                <a:gd name="adj1" fmla="val 50000"/>
                <a:gd name="adj2" fmla="val 11208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84" name="Text Box 28"/>
            <p:cNvSpPr txBox="1">
              <a:spLocks noChangeArrowheads="1"/>
            </p:cNvSpPr>
            <p:nvPr/>
          </p:nvSpPr>
          <p:spPr bwMode="auto">
            <a:xfrm>
              <a:off x="4381976" y="2800779"/>
              <a:ext cx="234153" cy="399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/>
                <a:t>Y</a:t>
              </a:r>
            </a:p>
          </p:txBody>
        </p:sp>
        <p:sp>
          <p:nvSpPr>
            <p:cNvPr id="19485" name="Text Box 29"/>
            <p:cNvSpPr txBox="1">
              <a:spLocks noChangeArrowheads="1"/>
            </p:cNvSpPr>
            <p:nvPr/>
          </p:nvSpPr>
          <p:spPr bwMode="auto">
            <a:xfrm>
              <a:off x="3836193" y="3351000"/>
              <a:ext cx="234153" cy="399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/>
                <a:t>S</a:t>
              </a:r>
            </a:p>
          </p:txBody>
        </p:sp>
        <p:sp>
          <p:nvSpPr>
            <p:cNvPr id="19486" name="Text Box 30"/>
            <p:cNvSpPr txBox="1">
              <a:spLocks noChangeArrowheads="1"/>
            </p:cNvSpPr>
            <p:nvPr/>
          </p:nvSpPr>
          <p:spPr bwMode="auto">
            <a:xfrm>
              <a:off x="3911952" y="4134802"/>
              <a:ext cx="313352" cy="399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/>
                <a:t>X</a:t>
              </a:r>
            </a:p>
          </p:txBody>
        </p:sp>
        <p:sp>
          <p:nvSpPr>
            <p:cNvPr id="19487" name="Text Box 31"/>
            <p:cNvSpPr txBox="1">
              <a:spLocks noChangeArrowheads="1"/>
            </p:cNvSpPr>
            <p:nvPr/>
          </p:nvSpPr>
          <p:spPr bwMode="auto">
            <a:xfrm>
              <a:off x="4381976" y="4055210"/>
              <a:ext cx="468306" cy="399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/>
                <a:t>IP</a:t>
              </a:r>
            </a:p>
          </p:txBody>
        </p:sp>
        <p:sp>
          <p:nvSpPr>
            <p:cNvPr id="19488" name="AutoShape 32"/>
            <p:cNvSpPr>
              <a:spLocks noChangeArrowheads="1"/>
            </p:cNvSpPr>
            <p:nvPr/>
          </p:nvSpPr>
          <p:spPr bwMode="auto">
            <a:xfrm rot="10103464">
              <a:off x="3913671" y="3977352"/>
              <a:ext cx="783378" cy="157454"/>
            </a:xfrm>
            <a:prstGeom prst="rightArrow">
              <a:avLst>
                <a:gd name="adj1" fmla="val 50000"/>
                <a:gd name="adj2" fmla="val 12499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7" name="Заголовок 2"/>
          <p:cNvSpPr>
            <a:spLocks noGrp="1"/>
          </p:cNvSpPr>
          <p:nvPr>
            <p:ph type="title"/>
          </p:nvPr>
        </p:nvSpPr>
        <p:spPr>
          <a:xfrm>
            <a:off x="1005916" y="146220"/>
            <a:ext cx="10515600" cy="825529"/>
          </a:xfrm>
        </p:spPr>
        <p:txBody>
          <a:bodyPr/>
          <a:lstStyle/>
          <a:p>
            <a:r>
              <a:rPr lang="ru-RU" b="0" dirty="0" smtClean="0"/>
              <a:t>ВЭПП-4</a:t>
            </a:r>
            <a:r>
              <a:rPr lang="en-US" b="0" dirty="0" smtClean="0"/>
              <a:t>CW</a:t>
            </a:r>
            <a:r>
              <a:rPr lang="ru-RU" b="0" dirty="0" smtClean="0"/>
              <a:t>. Моделирование.</a:t>
            </a:r>
            <a:endParaRPr lang="ru-RU" b="0" dirty="0"/>
          </a:p>
        </p:txBody>
      </p:sp>
      <p:sp>
        <p:nvSpPr>
          <p:cNvPr id="7" name="TextBox 6"/>
          <p:cNvSpPr txBox="1"/>
          <p:nvPr/>
        </p:nvSpPr>
        <p:spPr>
          <a:xfrm>
            <a:off x="465825" y="4227918"/>
            <a:ext cx="181635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AAEDD"/>
                </a:solidFill>
              </a:rPr>
              <a:t>Экранирующий соленоид</a:t>
            </a:r>
            <a:endParaRPr lang="ru-RU" b="1" dirty="0">
              <a:solidFill>
                <a:srgbClr val="7AAEDD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98301" y="1847876"/>
            <a:ext cx="216353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Компенсирующий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соленоид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Двойная стрелка влево/вправо 7"/>
          <p:cNvSpPr/>
          <p:nvPr/>
        </p:nvSpPr>
        <p:spPr>
          <a:xfrm rot="1457101">
            <a:off x="162065" y="3403384"/>
            <a:ext cx="2394943" cy="185697"/>
          </a:xfrm>
          <a:prstGeom prst="leftRightArrow">
            <a:avLst>
              <a:gd name="adj1" fmla="val 50000"/>
              <a:gd name="adj2" fmla="val 146791"/>
            </a:avLst>
          </a:prstGeom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войная стрелка влево/вправо 20"/>
          <p:cNvSpPr/>
          <p:nvPr/>
        </p:nvSpPr>
        <p:spPr>
          <a:xfrm rot="1457101">
            <a:off x="2542665" y="2670163"/>
            <a:ext cx="1017188" cy="117408"/>
          </a:xfrm>
          <a:prstGeom prst="leftRightArrow">
            <a:avLst>
              <a:gd name="adj1" fmla="val 50000"/>
              <a:gd name="adj2" fmla="val 146791"/>
            </a:avLst>
          </a:prstGeom>
          <a:solidFill>
            <a:srgbClr val="FF0000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8952" y="971749"/>
            <a:ext cx="5627339" cy="29380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3870" y="3888053"/>
            <a:ext cx="5632421" cy="271153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32070" y="5814359"/>
            <a:ext cx="44555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R</a:t>
            </a:r>
            <a:r>
              <a:rPr lang="en-US" baseline="-25000" dirty="0" err="1"/>
              <a:t>harmonic</a:t>
            </a:r>
            <a:r>
              <a:rPr lang="en-US" dirty="0"/>
              <a:t> = </a:t>
            </a:r>
            <a:r>
              <a:rPr lang="ru-RU" dirty="0"/>
              <a:t>7</a:t>
            </a:r>
            <a:r>
              <a:rPr lang="en-US" dirty="0" smtClean="0"/>
              <a:t> </a:t>
            </a:r>
            <a:r>
              <a:rPr lang="en-US" dirty="0"/>
              <a:t>mm</a:t>
            </a:r>
          </a:p>
          <a:p>
            <a:r>
              <a:rPr lang="en-US" dirty="0"/>
              <a:t>An </a:t>
            </a:r>
            <a:r>
              <a:rPr lang="en-US" dirty="0" smtClean="0"/>
              <a:t>&lt;&lt; </a:t>
            </a:r>
            <a:r>
              <a:rPr lang="en-US" dirty="0"/>
              <a:t>10</a:t>
            </a:r>
            <a:r>
              <a:rPr lang="en-US" baseline="30000" dirty="0"/>
              <a:t>-4</a:t>
            </a:r>
            <a:r>
              <a:rPr lang="en-US" dirty="0"/>
              <a:t> </a:t>
            </a:r>
            <a:r>
              <a:rPr lang="en-US" dirty="0" smtClean="0"/>
              <a:t> T, </a:t>
            </a:r>
            <a:r>
              <a:rPr lang="en-US" dirty="0"/>
              <a:t>n≠1</a:t>
            </a:r>
          </a:p>
          <a:p>
            <a:r>
              <a:rPr lang="en-US" dirty="0" err="1"/>
              <a:t>Bn</a:t>
            </a:r>
            <a:r>
              <a:rPr lang="en-US" dirty="0"/>
              <a:t> </a:t>
            </a:r>
            <a:r>
              <a:rPr lang="en-US" dirty="0" smtClean="0"/>
              <a:t>&lt;&lt; 10</a:t>
            </a:r>
            <a:r>
              <a:rPr lang="en-US" baseline="30000" dirty="0" smtClean="0"/>
              <a:t>-4 </a:t>
            </a:r>
            <a:r>
              <a:rPr lang="en-US" dirty="0"/>
              <a:t> 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221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и проблемы </a:t>
            </a:r>
            <a:r>
              <a:rPr lang="en-US" dirty="0" smtClean="0"/>
              <a:t>CW</a:t>
            </a:r>
            <a:r>
              <a:rPr lang="ru-RU" dirty="0" smtClean="0"/>
              <a:t> </a:t>
            </a:r>
            <a:r>
              <a:rPr lang="ru-RU" dirty="0" err="1" smtClean="0"/>
              <a:t>коллайдеров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20076" y="1236372"/>
            <a:ext cx="111518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Э</a:t>
            </a:r>
            <a:r>
              <a:rPr lang="ru-RU" sz="2400" dirty="0" smtClean="0"/>
              <a:t>ффекты встречи с большим углом </a:t>
            </a:r>
            <a:r>
              <a:rPr lang="ru-RU" sz="2400" dirty="0" err="1" smtClean="0"/>
              <a:t>Пивинского</a:t>
            </a:r>
            <a:r>
              <a:rPr lang="ru-RU" sz="2400" dirty="0" smtClean="0"/>
              <a:t> и </a:t>
            </a:r>
            <a:r>
              <a:rPr lang="en-US" sz="2400" dirty="0" smtClean="0"/>
              <a:t>CW</a:t>
            </a:r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Н</a:t>
            </a:r>
            <a:r>
              <a:rPr lang="ru-RU" sz="2400" dirty="0" smtClean="0"/>
              <a:t>елинейная </a:t>
            </a:r>
            <a:r>
              <a:rPr lang="ru-RU" sz="2400" dirty="0"/>
              <a:t>динамика </a:t>
            </a:r>
            <a:r>
              <a:rPr lang="ru-RU" sz="2400" dirty="0" smtClean="0"/>
              <a:t>и крабовые </a:t>
            </a:r>
            <a:r>
              <a:rPr lang="ru-RU" sz="2400" dirty="0" err="1" smtClean="0"/>
              <a:t>секступоли</a:t>
            </a:r>
            <a:r>
              <a:rPr lang="ru-RU" sz="2400" dirty="0" smtClean="0"/>
              <a:t>, ограничение динамической апертуры и времени жизни по </a:t>
            </a:r>
            <a:r>
              <a:rPr lang="ru-RU" sz="2400" dirty="0" err="1" smtClean="0"/>
              <a:t>Тушеку</a:t>
            </a:r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З</a:t>
            </a:r>
            <a:r>
              <a:rPr lang="ru-RU" sz="2400" dirty="0" smtClean="0"/>
              <a:t>ависимость параметров встречи </a:t>
            </a:r>
            <a:r>
              <a:rPr lang="ru-RU" sz="2400" dirty="0"/>
              <a:t>от энергии пучка</a:t>
            </a:r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Ф</a:t>
            </a:r>
            <a:r>
              <a:rPr lang="ru-RU" sz="2400" dirty="0" smtClean="0"/>
              <a:t>оны в области детектора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П</a:t>
            </a:r>
            <a:r>
              <a:rPr lang="ru-RU" sz="2400" dirty="0" smtClean="0"/>
              <a:t>роектирование </a:t>
            </a:r>
            <a:r>
              <a:rPr lang="ru-RU" sz="2400" dirty="0"/>
              <a:t>квадруполей и соленоидов </a:t>
            </a:r>
            <a:r>
              <a:rPr lang="ru-RU" sz="2400" i="1" dirty="0" smtClean="0"/>
              <a:t>финального фокуса </a:t>
            </a:r>
            <a:r>
              <a:rPr lang="ru-RU" sz="2400" dirty="0" smtClean="0"/>
              <a:t>(</a:t>
            </a:r>
            <a:r>
              <a:rPr lang="en-US" sz="2400" dirty="0" smtClean="0"/>
              <a:t>FF)</a:t>
            </a:r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К</a:t>
            </a:r>
            <a:r>
              <a:rPr lang="ru-RU" sz="2400" dirty="0" smtClean="0"/>
              <a:t>онструкция </a:t>
            </a:r>
            <a:r>
              <a:rPr lang="ru-RU" sz="2400" dirty="0"/>
              <a:t>криостата и </a:t>
            </a:r>
            <a:r>
              <a:rPr lang="ru-RU" sz="2400" dirty="0" err="1" smtClean="0"/>
              <a:t>криосистемы</a:t>
            </a:r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К</a:t>
            </a:r>
            <a:r>
              <a:rPr lang="ru-RU" sz="2400" dirty="0" smtClean="0"/>
              <a:t>онструкция </a:t>
            </a:r>
            <a:r>
              <a:rPr lang="ru-RU" sz="2400" dirty="0"/>
              <a:t>и охлаждение вакуумной камеры </a:t>
            </a:r>
            <a:r>
              <a:rPr lang="ru-RU" sz="2400" dirty="0" smtClean="0"/>
              <a:t>в </a:t>
            </a:r>
            <a:r>
              <a:rPr lang="ru-RU" sz="2400" i="1" dirty="0" smtClean="0"/>
              <a:t>месте встречи </a:t>
            </a:r>
            <a:r>
              <a:rPr lang="ru-RU" sz="2400" dirty="0" smtClean="0"/>
              <a:t>пучков </a:t>
            </a:r>
            <a:r>
              <a:rPr lang="en-US" sz="2400" dirty="0" smtClean="0"/>
              <a:t>(IP)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И</a:t>
            </a:r>
            <a:r>
              <a:rPr lang="ru-RU" sz="2400" dirty="0" smtClean="0"/>
              <a:t>мпеданс </a:t>
            </a:r>
            <a:r>
              <a:rPr lang="ru-RU" sz="2400" dirty="0"/>
              <a:t>вакуумной </a:t>
            </a:r>
            <a:r>
              <a:rPr lang="ru-RU" sz="2400" dirty="0" smtClean="0"/>
              <a:t>камеры в </a:t>
            </a:r>
            <a:r>
              <a:rPr lang="en-US" sz="2400" dirty="0" smtClean="0"/>
              <a:t>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Система разведения/сведения пучков в </a:t>
            </a:r>
            <a:r>
              <a:rPr lang="en-US" sz="2400" dirty="0" smtClean="0"/>
              <a:t>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Н</a:t>
            </a:r>
            <a:r>
              <a:rPr lang="ru-RU" sz="2400" dirty="0" smtClean="0"/>
              <a:t>еобходимая точность сборки </a:t>
            </a:r>
            <a:r>
              <a:rPr lang="ru-RU" sz="2400" dirty="0"/>
              <a:t>и </a:t>
            </a:r>
            <a:r>
              <a:rPr lang="ru-RU" sz="2400" dirty="0" smtClean="0"/>
              <a:t>выставки </a:t>
            </a:r>
            <a:r>
              <a:rPr lang="ru-RU" sz="2400" dirty="0"/>
              <a:t>элементов </a:t>
            </a:r>
            <a:r>
              <a:rPr lang="ru-RU" sz="2400" dirty="0" smtClean="0"/>
              <a:t>FF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В</a:t>
            </a:r>
            <a:r>
              <a:rPr lang="ru-RU" sz="2400" dirty="0" smtClean="0"/>
              <a:t>лияние </a:t>
            </a:r>
            <a:r>
              <a:rPr lang="ru-RU" sz="2400" dirty="0"/>
              <a:t>поля детектора на механическую устойчивость системы </a:t>
            </a:r>
            <a:r>
              <a:rPr lang="ru-RU" sz="2400" dirty="0" smtClean="0"/>
              <a:t>FF</a:t>
            </a:r>
            <a:r>
              <a:rPr lang="en-US" sz="2400" dirty="0" smtClean="0"/>
              <a:t> </a:t>
            </a:r>
            <a:r>
              <a:rPr lang="ru-RU" sz="2400" dirty="0" smtClean="0"/>
              <a:t>и динамику пучка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В</a:t>
            </a:r>
            <a:r>
              <a:rPr lang="ru-RU" sz="2400" dirty="0" smtClean="0"/>
              <a:t>лияние </a:t>
            </a:r>
            <a:r>
              <a:rPr lang="ru-RU" sz="2400" dirty="0"/>
              <a:t>потерь частиц на </a:t>
            </a:r>
            <a:r>
              <a:rPr lang="ru-RU" sz="2400" dirty="0" smtClean="0"/>
              <a:t>«срывы» поля </a:t>
            </a:r>
            <a:r>
              <a:rPr lang="ru-RU" sz="2400" dirty="0"/>
              <a:t>сверхпроводящих квадруполей </a:t>
            </a:r>
            <a:r>
              <a:rPr lang="en-US" sz="2400" dirty="0" smtClean="0"/>
              <a:t>FF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1371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Диаграмм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513010"/>
              </p:ext>
            </p:extLst>
          </p:nvPr>
        </p:nvGraphicFramePr>
        <p:xfrm>
          <a:off x="586865" y="1240403"/>
          <a:ext cx="8254985" cy="5523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310A-B9BC-46F8-BBA1-7FDF50261B12}" type="slidenum">
              <a:rPr lang="ru-RU" smtClean="0"/>
              <a:t>20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149825" y="1291822"/>
            <a:ext cx="25251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Магнитное поле </a:t>
            </a:r>
            <a:endParaRPr lang="en-US" sz="2000" dirty="0" smtClean="0"/>
          </a:p>
          <a:p>
            <a:r>
              <a:rPr lang="en-US" sz="2000" dirty="0" smtClean="0"/>
              <a:t>(Q0, </a:t>
            </a:r>
            <a:r>
              <a:rPr lang="en-US" sz="2000" dirty="0" smtClean="0"/>
              <a:t>0.9</a:t>
            </a:r>
            <a:r>
              <a:rPr lang="ru-RU" sz="2000" dirty="0" smtClean="0"/>
              <a:t>5</a:t>
            </a:r>
            <a:r>
              <a:rPr lang="en-US" sz="2000" dirty="0" smtClean="0"/>
              <a:t> </a:t>
            </a:r>
            <a:r>
              <a:rPr lang="en-US" sz="2000" dirty="0" smtClean="0"/>
              <a:t>m):</a:t>
            </a:r>
          </a:p>
          <a:p>
            <a:r>
              <a:rPr lang="en-US" sz="2000" dirty="0" smtClean="0"/>
              <a:t>   </a:t>
            </a:r>
            <a:r>
              <a:rPr lang="en-US" sz="2000" dirty="0" err="1" smtClean="0"/>
              <a:t>Bx</a:t>
            </a:r>
            <a:r>
              <a:rPr lang="en-US" sz="2000" dirty="0" smtClean="0"/>
              <a:t> </a:t>
            </a:r>
            <a:r>
              <a:rPr lang="en-US" sz="2000" dirty="0"/>
              <a:t>&lt;</a:t>
            </a:r>
            <a:r>
              <a:rPr lang="en-US" sz="2000" dirty="0" smtClean="0"/>
              <a:t>   </a:t>
            </a:r>
            <a:r>
              <a:rPr lang="ru-RU" sz="2000" dirty="0"/>
              <a:t>6</a:t>
            </a:r>
            <a:r>
              <a:rPr lang="en-US" sz="2000" dirty="0" smtClean="0"/>
              <a:t> </a:t>
            </a:r>
            <a:r>
              <a:rPr lang="en-US" sz="2000" dirty="0" err="1" smtClean="0"/>
              <a:t>Gs</a:t>
            </a:r>
            <a:endParaRPr lang="en-US" sz="2000" dirty="0" smtClean="0"/>
          </a:p>
          <a:p>
            <a:r>
              <a:rPr lang="en-US" sz="2000" dirty="0" smtClean="0"/>
              <a:t>   </a:t>
            </a:r>
            <a:r>
              <a:rPr lang="en-US" sz="2000" dirty="0" err="1" smtClean="0"/>
              <a:t>Bs</a:t>
            </a:r>
            <a:r>
              <a:rPr lang="en-US" sz="2000" dirty="0" smtClean="0"/>
              <a:t> </a:t>
            </a:r>
            <a:r>
              <a:rPr lang="en-US" sz="2000" dirty="0"/>
              <a:t>&lt;</a:t>
            </a:r>
            <a:r>
              <a:rPr lang="en-US" sz="2000" dirty="0" smtClean="0"/>
              <a:t> </a:t>
            </a:r>
            <a:r>
              <a:rPr lang="en-US" sz="2000" dirty="0" smtClean="0"/>
              <a:t>1</a:t>
            </a:r>
            <a:r>
              <a:rPr lang="ru-RU" sz="2000" dirty="0"/>
              <a:t>0</a:t>
            </a:r>
            <a:r>
              <a:rPr lang="en-US" sz="2000" dirty="0" smtClean="0"/>
              <a:t>0 </a:t>
            </a:r>
            <a:r>
              <a:rPr lang="en-US" sz="2000" dirty="0" err="1" smtClean="0"/>
              <a:t>Gs</a:t>
            </a:r>
            <a:endParaRPr lang="en-US" sz="2000" dirty="0" smtClean="0"/>
          </a:p>
          <a:p>
            <a:r>
              <a:rPr lang="en-US" sz="2000" dirty="0" smtClean="0"/>
              <a:t>   </a:t>
            </a:r>
            <a:r>
              <a:rPr lang="en-US" sz="2000" dirty="0" err="1" smtClean="0"/>
              <a:t>G_skew</a:t>
            </a:r>
            <a:r>
              <a:rPr lang="en-US" sz="2000" dirty="0"/>
              <a:t>&lt;</a:t>
            </a:r>
            <a:r>
              <a:rPr lang="en-US" sz="2000" dirty="0" smtClean="0"/>
              <a:t> 0.23 </a:t>
            </a:r>
            <a:r>
              <a:rPr lang="en-US" sz="2000" dirty="0" err="1" smtClean="0"/>
              <a:t>Gs</a:t>
            </a:r>
            <a:r>
              <a:rPr lang="en-US" sz="2000" dirty="0" smtClean="0"/>
              <a:t>/cm</a:t>
            </a:r>
          </a:p>
          <a:p>
            <a:endParaRPr lang="en-US" sz="2000" dirty="0" smtClean="0"/>
          </a:p>
          <a:p>
            <a:r>
              <a:rPr lang="en-US" sz="2000" dirty="0" smtClean="0"/>
              <a:t>R</a:t>
            </a:r>
            <a:r>
              <a:rPr lang="en-US" sz="2000" baseline="-25000" dirty="0" smtClean="0"/>
              <a:t>harmonic</a:t>
            </a:r>
            <a:r>
              <a:rPr lang="en-US" sz="2000" dirty="0" smtClean="0"/>
              <a:t> = 10 mm</a:t>
            </a:r>
          </a:p>
          <a:p>
            <a:r>
              <a:rPr lang="en-US" sz="2000" dirty="0" smtClean="0"/>
              <a:t>An &lt; 10</a:t>
            </a:r>
            <a:r>
              <a:rPr lang="en-US" sz="2000" baseline="30000" dirty="0" smtClean="0"/>
              <a:t>-4</a:t>
            </a:r>
            <a:r>
              <a:rPr lang="en-US" sz="2000" dirty="0" smtClean="0"/>
              <a:t> , n≠1</a:t>
            </a:r>
          </a:p>
          <a:p>
            <a:r>
              <a:rPr lang="en-US" sz="2000" dirty="0" err="1" smtClean="0"/>
              <a:t>Bn</a:t>
            </a:r>
            <a:r>
              <a:rPr lang="en-US" sz="2000" dirty="0" smtClean="0"/>
              <a:t> &lt; </a:t>
            </a:r>
            <a:r>
              <a:rPr lang="en-US" sz="2000" dirty="0"/>
              <a:t>10</a:t>
            </a:r>
            <a:r>
              <a:rPr lang="en-US" sz="2000" baseline="30000" dirty="0"/>
              <a:t>-4</a:t>
            </a:r>
            <a:endParaRPr lang="ru-RU" sz="2000" dirty="0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8975799" y="4368771"/>
            <a:ext cx="2996514" cy="646331"/>
          </a:xfrm>
          <a:prstGeom prst="rect">
            <a:avLst/>
          </a:prstGeom>
          <a:solidFill>
            <a:srgbClr val="0000FF">
              <a:alpha val="30196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dirty="0" smtClean="0"/>
              <a:t>Компенсирующий соленоид</a:t>
            </a:r>
            <a:endParaRPr lang="en-US" altLang="ru-RU" dirty="0"/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8982199" y="5123838"/>
            <a:ext cx="2990114" cy="369332"/>
          </a:xfrm>
          <a:prstGeom prst="rect">
            <a:avLst/>
          </a:prstGeom>
          <a:solidFill>
            <a:srgbClr val="7030A0">
              <a:alpha val="10000"/>
            </a:srgbClr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dirty="0" smtClean="0"/>
              <a:t>Экранирующий соленоид</a:t>
            </a:r>
            <a:endParaRPr lang="en-US" altLang="ru-RU" dirty="0"/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8982199" y="5601906"/>
            <a:ext cx="2990114" cy="646331"/>
          </a:xfrm>
          <a:prstGeom prst="rect">
            <a:avLst/>
          </a:prstGeom>
          <a:solidFill>
            <a:srgbClr val="FF0000">
              <a:alpha val="30196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dirty="0" smtClean="0"/>
              <a:t>FF </a:t>
            </a:r>
            <a:r>
              <a:rPr lang="ru-RU" altLang="ru-RU" dirty="0" smtClean="0"/>
              <a:t>линзы финального фокуса</a:t>
            </a:r>
            <a:endParaRPr lang="en-US" altLang="ru-RU" dirty="0"/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3193143" y="2861939"/>
            <a:ext cx="3740394" cy="2441582"/>
          </a:xfrm>
          <a:prstGeom prst="rect">
            <a:avLst/>
          </a:prstGeom>
          <a:solidFill>
            <a:srgbClr val="7030A0">
              <a:alpha val="15000"/>
            </a:srgbClr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3737654" y="3183070"/>
            <a:ext cx="1128260" cy="1766009"/>
          </a:xfrm>
          <a:prstGeom prst="rect">
            <a:avLst/>
          </a:prstGeom>
          <a:solidFill>
            <a:srgbClr val="FF0000">
              <a:alpha val="11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1" name="Трапеция 20"/>
          <p:cNvSpPr/>
          <p:nvPr/>
        </p:nvSpPr>
        <p:spPr>
          <a:xfrm rot="16200000">
            <a:off x="2076140" y="3695275"/>
            <a:ext cx="1559119" cy="872289"/>
          </a:xfrm>
          <a:prstGeom prst="trapezoid">
            <a:avLst>
              <a:gd name="adj" fmla="val 0"/>
            </a:avLst>
          </a:prstGeom>
          <a:solidFill>
            <a:srgbClr val="B2B2FF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5275850" y="3106975"/>
            <a:ext cx="1129303" cy="1981549"/>
          </a:xfrm>
          <a:prstGeom prst="rect">
            <a:avLst/>
          </a:prstGeom>
          <a:solidFill>
            <a:srgbClr val="FF0000">
              <a:alpha val="11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" name="Заголовок 2"/>
          <p:cNvSpPr txBox="1">
            <a:spLocks/>
          </p:cNvSpPr>
          <p:nvPr/>
        </p:nvSpPr>
        <p:spPr>
          <a:xfrm>
            <a:off x="1005916" y="146220"/>
            <a:ext cx="10515600" cy="825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8397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0" dirty="0" smtClean="0"/>
              <a:t>ВЭПП-4</a:t>
            </a:r>
            <a:r>
              <a:rPr lang="en-US" b="0" dirty="0" smtClean="0"/>
              <a:t>CW</a:t>
            </a:r>
            <a:r>
              <a:rPr lang="ru-RU" b="0" dirty="0" smtClean="0"/>
              <a:t>. Место встречи. </a:t>
            </a:r>
          </a:p>
          <a:p>
            <a:r>
              <a:rPr lang="ru-RU" b="0" dirty="0" smtClean="0"/>
              <a:t>Распределение магнитного поля вдоль траектории.</a:t>
            </a:r>
            <a:endParaRPr lang="ru-RU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00958" y="1358583"/>
                <a:ext cx="1892185" cy="6229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𝐿𝑠𝑡𝑎𝑟</m:t>
                          </m:r>
                        </m:sup>
                        <m:e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958" y="1358583"/>
                <a:ext cx="1892185" cy="6229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904090" y="1291822"/>
            <a:ext cx="1661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Bx</a:t>
            </a:r>
            <a:r>
              <a:rPr lang="en-US" dirty="0" smtClean="0"/>
              <a:t> = 0.28 T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3291845" y="1476488"/>
            <a:ext cx="612245" cy="82939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639961" y="5848873"/>
            <a:ext cx="1097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Bs</a:t>
            </a:r>
            <a:r>
              <a:rPr lang="en-US" dirty="0" smtClean="0"/>
              <a:t> = 2.3 T</a:t>
            </a:r>
            <a:endParaRPr lang="ru-RU" dirty="0"/>
          </a:p>
        </p:txBody>
      </p:sp>
      <p:cxnSp>
        <p:nvCxnSpPr>
          <p:cNvPr id="7" name="Прямая со стрелкой 6"/>
          <p:cNvCxnSpPr>
            <a:stCxn id="23" idx="0"/>
          </p:cNvCxnSpPr>
          <p:nvPr/>
        </p:nvCxnSpPr>
        <p:spPr>
          <a:xfrm flipH="1" flipV="1">
            <a:off x="3069204" y="5303521"/>
            <a:ext cx="119604" cy="54535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3"/>
              <p:cNvSpPr txBox="1">
                <a:spLocks noChangeArrowheads="1"/>
              </p:cNvSpPr>
              <p:nvPr/>
            </p:nvSpPr>
            <p:spPr>
              <a:xfrm>
                <a:off x="4034616" y="5270210"/>
                <a:ext cx="4154896" cy="1145734"/>
              </a:xfrm>
              <a:prstGeom prst="rect">
                <a:avLst/>
              </a:prstGeom>
              <a:solidFill>
                <a:schemeClr val="bg1">
                  <a:alpha val="29000"/>
                </a:schemeClr>
              </a:solidFill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rgbClr val="18397A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18397A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18397A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18397A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18397A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altLang="ru-RU" sz="2000" i="1" dirty="0" smtClean="0"/>
                  <a:t>E = 1 / 1.85 GeV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altLang="ru-RU" sz="2000" i="1" dirty="0" smtClean="0"/>
                  <a:t>I</a:t>
                </a:r>
                <a:r>
                  <a:rPr lang="en-US" altLang="ru-RU" sz="2000" baseline="-25000" dirty="0" smtClean="0"/>
                  <a:t>2</a:t>
                </a:r>
                <a:r>
                  <a:rPr lang="en-US" altLang="ru-RU" sz="2000" dirty="0" smtClean="0"/>
                  <a:t> </a:t>
                </a:r>
                <a:r>
                  <a:rPr lang="en-US" altLang="ru-RU" sz="2000" dirty="0" smtClean="0"/>
                  <a:t>= 0.233  m</a:t>
                </a:r>
                <a:r>
                  <a:rPr lang="en-US" altLang="ru-RU" sz="2000" baseline="30000" dirty="0" smtClean="0"/>
                  <a:t>-1</a:t>
                </a:r>
                <a:r>
                  <a:rPr lang="ru-RU" altLang="ru-RU" sz="2000" dirty="0" smtClean="0"/>
                  <a:t>           </a:t>
                </a:r>
                <a:r>
                  <a:rPr lang="el-GR" altLang="ru-RU" sz="2000" dirty="0" smtClean="0"/>
                  <a:t>β</a:t>
                </a:r>
                <a:r>
                  <a:rPr lang="en-US" altLang="ru-RU" sz="2000" baseline="-25000" dirty="0" smtClean="0"/>
                  <a:t>y</a:t>
                </a:r>
                <a:r>
                  <a:rPr lang="en-US" altLang="ru-RU" sz="2000" baseline="30000" dirty="0" smtClean="0"/>
                  <a:t>*</a:t>
                </a:r>
                <a:r>
                  <a:rPr lang="en-US" altLang="ru-RU" sz="2000" dirty="0" smtClean="0"/>
                  <a:t> = 10 </a:t>
                </a:r>
                <a:r>
                  <a:rPr lang="en-US" altLang="ru-RU" sz="2000" dirty="0" smtClean="0"/>
                  <a:t>mm</a:t>
                </a:r>
                <a:endParaRPr lang="ru-RU" sz="2000" dirty="0"/>
              </a:p>
              <a:p>
                <a:pPr marL="0" indent="0">
                  <a:buNone/>
                </a:pPr>
                <a:r>
                  <a:rPr lang="en-US" altLang="ru-RU" sz="20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latin typeface="Cambria Math" panose="02040503050406030204" pitchFamily="18" charset="0"/>
                      </a:rPr>
                      <m:t>ε</m:t>
                    </m:r>
                    <m:r>
                      <a:rPr lang="en-US" sz="2000" i="1" baseline="-2500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l-GR" sz="2000" i="1">
                        <a:latin typeface="Cambria Math" panose="02040503050406030204" pitchFamily="18" charset="0"/>
                      </a:rPr>
                      <m:t>ε</m:t>
                    </m:r>
                    <m:r>
                      <a:rPr lang="en-US" sz="2000" i="1" baseline="-2500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ru-RU" sz="2000" dirty="0" smtClean="0"/>
                  <a:t> = (67 –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3∙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−6</m:t>
                        </m:r>
                      </m:sup>
                    </m:sSup>
                  </m:oMath>
                </a14:m>
                <a:r>
                  <a:rPr lang="en-US" altLang="ru-RU" sz="2000" dirty="0" smtClean="0"/>
                  <a:t>)</a:t>
                </a:r>
                <a:endParaRPr lang="el-GR" altLang="ru-RU" sz="2000" dirty="0"/>
              </a:p>
            </p:txBody>
          </p:sp>
        </mc:Choice>
        <mc:Fallback>
          <p:sp>
            <p:nvSpPr>
              <p:cNvPr id="2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4616" y="5270210"/>
                <a:ext cx="4154896" cy="1145734"/>
              </a:xfrm>
              <a:prstGeom prst="rect">
                <a:avLst/>
              </a:prstGeom>
              <a:blipFill>
                <a:blip r:embed="rId5"/>
                <a:stretch>
                  <a:fillRect l="-1615" t="-5882" b="-122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280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6385" t="4719" r="7720" b="28295"/>
          <a:stretch/>
        </p:blipFill>
        <p:spPr>
          <a:xfrm>
            <a:off x="903167" y="1292944"/>
            <a:ext cx="8117633" cy="5063414"/>
          </a:xfrm>
          <a:prstGeom prst="rect">
            <a:avLst/>
          </a:prstGeom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310A-B9BC-46F8-BBA1-7FDF50261B12}" type="slidenum">
              <a:rPr lang="ru-RU" smtClean="0"/>
              <a:t>21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 rot="16200000">
            <a:off x="7585061" y="2212170"/>
            <a:ext cx="1130797" cy="5594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Bx</a:t>
            </a:r>
            <a:r>
              <a:rPr lang="en-US" sz="2400" dirty="0" smtClean="0">
                <a:solidFill>
                  <a:srgbClr val="FF0000"/>
                </a:solidFill>
              </a:rPr>
              <a:t>, T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768287" y="2791611"/>
            <a:ext cx="2252286" cy="5594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FF00"/>
                </a:solidFill>
              </a:rPr>
              <a:t>G_skew</a:t>
            </a:r>
            <a:r>
              <a:rPr lang="en-US" sz="2400" dirty="0" smtClean="0">
                <a:solidFill>
                  <a:srgbClr val="00FF00"/>
                </a:solidFill>
              </a:rPr>
              <a:t>, T/m</a:t>
            </a:r>
            <a:endParaRPr lang="ru-RU" sz="2400" dirty="0">
              <a:solidFill>
                <a:srgbClr val="00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194582" y="2320308"/>
            <a:ext cx="1130797" cy="5594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Bs</a:t>
            </a:r>
            <a:r>
              <a:rPr lang="en-US" sz="2400" dirty="0" smtClean="0"/>
              <a:t>, T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981062" y="1926483"/>
            <a:ext cx="2258008" cy="3970464"/>
          </a:xfrm>
          <a:prstGeom prst="rect">
            <a:avLst/>
          </a:prstGeom>
          <a:solidFill>
            <a:schemeClr val="bg1">
              <a:lumMod val="75000"/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246650" y="1913193"/>
            <a:ext cx="1033469" cy="3983754"/>
          </a:xfrm>
          <a:prstGeom prst="rect">
            <a:avLst/>
          </a:prstGeom>
          <a:solidFill>
            <a:srgbClr val="0000FF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885693" y="1926483"/>
            <a:ext cx="1095368" cy="3970464"/>
          </a:xfrm>
          <a:prstGeom prst="rect">
            <a:avLst/>
          </a:prstGeom>
          <a:solidFill>
            <a:srgbClr val="0000FF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аголовок 2"/>
          <p:cNvSpPr txBox="1">
            <a:spLocks/>
          </p:cNvSpPr>
          <p:nvPr/>
        </p:nvSpPr>
        <p:spPr>
          <a:xfrm>
            <a:off x="889176" y="123301"/>
            <a:ext cx="10515600" cy="825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8397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0" dirty="0" smtClean="0"/>
              <a:t>ВЭПП-4</a:t>
            </a:r>
            <a:r>
              <a:rPr lang="en-US" b="0" dirty="0" smtClean="0"/>
              <a:t>CW</a:t>
            </a:r>
            <a:r>
              <a:rPr lang="ru-RU" b="0" dirty="0" smtClean="0"/>
              <a:t>. Место встречи. </a:t>
            </a:r>
          </a:p>
          <a:p>
            <a:r>
              <a:rPr lang="ru-RU" b="0" dirty="0" smtClean="0"/>
              <a:t>Моделирование полей</a:t>
            </a:r>
            <a:r>
              <a:rPr lang="en-US" b="0" dirty="0" smtClean="0"/>
              <a:t>.</a:t>
            </a:r>
            <a:r>
              <a:rPr lang="ru-RU" b="0" dirty="0" smtClean="0"/>
              <a:t> </a:t>
            </a:r>
            <a:r>
              <a:rPr lang="en-US" b="0" dirty="0" smtClean="0"/>
              <a:t>MAD-X</a:t>
            </a:r>
            <a:r>
              <a:rPr lang="ru-RU" b="0" dirty="0" smtClean="0"/>
              <a:t>.</a:t>
            </a:r>
            <a:endParaRPr lang="ru-RU" b="0" dirty="0"/>
          </a:p>
        </p:txBody>
      </p:sp>
      <p:sp>
        <p:nvSpPr>
          <p:cNvPr id="4" name="TextBox 3"/>
          <p:cNvSpPr txBox="1"/>
          <p:nvPr/>
        </p:nvSpPr>
        <p:spPr>
          <a:xfrm>
            <a:off x="9096804" y="2491881"/>
            <a:ext cx="2945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Коррекция фокусировки соленоида: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453286"/>
              </p:ext>
            </p:extLst>
          </p:nvPr>
        </p:nvGraphicFramePr>
        <p:xfrm>
          <a:off x="9028379" y="3212452"/>
          <a:ext cx="2945906" cy="22435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5026">
                  <a:extLst>
                    <a:ext uri="{9D8B030D-6E8A-4147-A177-3AD203B41FA5}">
                      <a16:colId xmlns:a16="http://schemas.microsoft.com/office/drawing/2014/main" val="1941213600"/>
                    </a:ext>
                  </a:extLst>
                </a:gridCol>
                <a:gridCol w="725803">
                  <a:extLst>
                    <a:ext uri="{9D8B030D-6E8A-4147-A177-3AD203B41FA5}">
                      <a16:colId xmlns:a16="http://schemas.microsoft.com/office/drawing/2014/main" val="3049087426"/>
                    </a:ext>
                  </a:extLst>
                </a:gridCol>
                <a:gridCol w="725803">
                  <a:extLst>
                    <a:ext uri="{9D8B030D-6E8A-4147-A177-3AD203B41FA5}">
                      <a16:colId xmlns:a16="http://schemas.microsoft.com/office/drawing/2014/main" val="3255836575"/>
                    </a:ext>
                  </a:extLst>
                </a:gridCol>
                <a:gridCol w="939274">
                  <a:extLst>
                    <a:ext uri="{9D8B030D-6E8A-4147-A177-3AD203B41FA5}">
                      <a16:colId xmlns:a16="http://schemas.microsoft.com/office/drawing/2014/main" val="243707427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Name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G, T/m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G, T/m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Deviation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4764102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r.kq0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-38.94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-38.89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-0.12%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17415574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r.kq1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27.58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27.57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-0.05%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19982497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r.kq2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-17.74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-17.72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-0.07%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34742166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r.kq3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11.01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11.01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-0.01%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23722888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r.kq4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28.78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28.72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-0.22%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42515497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l.kq4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21.77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21.79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0.07%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3185050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r.kq5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-22.85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-22.82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-0.15%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38832482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l.kq5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-22.77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-22.79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0.08%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4246793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817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310A-B9BC-46F8-BBA1-7FDF50261B12}" type="slidenum">
              <a:rPr lang="ru-RU" smtClean="0"/>
              <a:t>22</a:t>
            </a:fld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649935"/>
              </p:ext>
            </p:extLst>
          </p:nvPr>
        </p:nvGraphicFramePr>
        <p:xfrm>
          <a:off x="7947685" y="797613"/>
          <a:ext cx="3672408" cy="36387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3474">
                  <a:extLst>
                    <a:ext uri="{9D8B030D-6E8A-4147-A177-3AD203B41FA5}">
                      <a16:colId xmlns:a16="http://schemas.microsoft.com/office/drawing/2014/main" val="1046400380"/>
                    </a:ext>
                  </a:extLst>
                </a:gridCol>
                <a:gridCol w="1018934">
                  <a:extLst>
                    <a:ext uri="{9D8B030D-6E8A-4147-A177-3AD203B41FA5}">
                      <a16:colId xmlns:a16="http://schemas.microsoft.com/office/drawing/2014/main" val="350619675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Energy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ru-RU" sz="1800" dirty="0" err="1">
                          <a:effectLst/>
                        </a:rPr>
                        <a:t>GeV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97902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Qx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11</a:t>
                      </a:r>
                      <a:r>
                        <a:rPr lang="ru-RU" sz="1800" dirty="0" smtClean="0">
                          <a:effectLst/>
                        </a:rPr>
                        <a:t>.5</a:t>
                      </a:r>
                      <a:r>
                        <a:rPr lang="en-US" sz="1800" dirty="0" smtClean="0">
                          <a:effectLst/>
                        </a:rPr>
                        <a:t>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110943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Qy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7</a:t>
                      </a:r>
                      <a:r>
                        <a:rPr lang="ru-RU" sz="1800" dirty="0" smtClean="0">
                          <a:effectLst/>
                        </a:rPr>
                        <a:t>.58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523631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effectLst/>
                        </a:rPr>
                        <a:t>ε</a:t>
                      </a:r>
                      <a:r>
                        <a:rPr lang="ru-RU" sz="1800" dirty="0" smtClean="0">
                          <a:effectLst/>
                        </a:rPr>
                        <a:t>x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ru-RU" sz="1800" dirty="0" err="1">
                          <a:effectLst/>
                        </a:rPr>
                        <a:t>nm</a:t>
                      </a:r>
                      <a:r>
                        <a:rPr lang="ru-RU" sz="1800" dirty="0">
                          <a:effectLst/>
                        </a:rPr>
                        <a:t>*</a:t>
                      </a:r>
                      <a:r>
                        <a:rPr lang="ru-RU" sz="1800" dirty="0" err="1">
                          <a:effectLst/>
                        </a:rPr>
                        <a:t>rad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</a:t>
                      </a:r>
                      <a:r>
                        <a:rPr lang="ru-RU" sz="1800" dirty="0" smtClean="0">
                          <a:effectLst/>
                        </a:rPr>
                        <a:t>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999626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effectLst/>
                        </a:rPr>
                        <a:t>ε</a:t>
                      </a:r>
                      <a:r>
                        <a:rPr lang="ru-RU" sz="1800" dirty="0" smtClean="0">
                          <a:effectLst/>
                        </a:rPr>
                        <a:t>y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en-US" sz="1800" dirty="0" smtClean="0">
                          <a:effectLst/>
                        </a:rPr>
                        <a:t>p</a:t>
                      </a:r>
                      <a:r>
                        <a:rPr lang="ru-RU" sz="1800" dirty="0" smtClean="0">
                          <a:effectLst/>
                        </a:rPr>
                        <a:t>m*</a:t>
                      </a:r>
                      <a:r>
                        <a:rPr lang="ru-RU" sz="1800" dirty="0" err="1" smtClean="0">
                          <a:effectLst/>
                        </a:rPr>
                        <a:t>rad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0.56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822720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effectLst/>
                        </a:rPr>
                        <a:t>ε</a:t>
                      </a:r>
                      <a:r>
                        <a:rPr lang="ru-RU" sz="1800" dirty="0" smtClean="0">
                          <a:effectLst/>
                        </a:rPr>
                        <a:t>y </a:t>
                      </a:r>
                      <a:r>
                        <a:rPr lang="ru-RU" sz="1800" dirty="0">
                          <a:effectLst/>
                        </a:rPr>
                        <a:t>/ </a:t>
                      </a:r>
                      <a:r>
                        <a:rPr lang="el-GR" sz="1800" dirty="0" smtClean="0">
                          <a:effectLst/>
                        </a:rPr>
                        <a:t>ε</a:t>
                      </a:r>
                      <a:r>
                        <a:rPr lang="ru-RU" sz="1800" dirty="0" smtClean="0">
                          <a:effectLst/>
                        </a:rPr>
                        <a:t>x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2e-5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373091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effectLst/>
                        </a:rPr>
                        <a:t>β</a:t>
                      </a:r>
                      <a:r>
                        <a:rPr lang="ru-RU" sz="1800" dirty="0" err="1" smtClean="0">
                          <a:effectLst/>
                        </a:rPr>
                        <a:t>x_IP</a:t>
                      </a:r>
                      <a:r>
                        <a:rPr lang="ru-RU" sz="1800" dirty="0">
                          <a:effectLst/>
                        </a:rPr>
                        <a:t>, m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0.</a:t>
                      </a:r>
                      <a:r>
                        <a:rPr lang="en-US" sz="1800" dirty="0" smtClean="0">
                          <a:effectLst/>
                        </a:rPr>
                        <a:t>1</a:t>
                      </a:r>
                      <a:r>
                        <a:rPr lang="ru-RU" sz="1800" dirty="0" smtClean="0">
                          <a:effectLst/>
                        </a:rPr>
                        <a:t>50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214312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alfx_IP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</a:t>
                      </a:r>
                      <a:r>
                        <a:rPr lang="ru-RU" sz="1800" dirty="0" smtClean="0">
                          <a:effectLst/>
                        </a:rPr>
                        <a:t>0.00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10433272"/>
                  </a:ext>
                </a:extLst>
              </a:tr>
              <a:tr h="3055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effectLst/>
                        </a:rPr>
                        <a:t>β</a:t>
                      </a:r>
                      <a:r>
                        <a:rPr lang="ru-RU" sz="1800" dirty="0" err="1" smtClean="0">
                          <a:effectLst/>
                        </a:rPr>
                        <a:t>y_IP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ru-RU" sz="1800" dirty="0" err="1">
                          <a:effectLst/>
                        </a:rPr>
                        <a:t>mm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</a:t>
                      </a:r>
                      <a:r>
                        <a:rPr lang="ru-RU" sz="1800" dirty="0" smtClean="0">
                          <a:effectLst/>
                        </a:rPr>
                        <a:t>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728023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alfy_IP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0.00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001474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effectLst/>
                        </a:rPr>
                        <a:t>η</a:t>
                      </a:r>
                      <a:r>
                        <a:rPr lang="ru-RU" sz="1800" dirty="0" err="1" smtClean="0">
                          <a:effectLst/>
                        </a:rPr>
                        <a:t>x_IP</a:t>
                      </a:r>
                      <a:r>
                        <a:rPr lang="ru-RU" sz="1800" dirty="0">
                          <a:effectLst/>
                        </a:rPr>
                        <a:t>, m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0.00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814922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effectLst/>
                        </a:rPr>
                        <a:t>η</a:t>
                      </a:r>
                      <a:r>
                        <a:rPr lang="ru-RU" sz="1800" dirty="0" err="1" smtClean="0">
                          <a:effectLst/>
                        </a:rPr>
                        <a:t>y_IP</a:t>
                      </a:r>
                      <a:r>
                        <a:rPr lang="ru-RU" sz="1800" dirty="0">
                          <a:effectLst/>
                        </a:rPr>
                        <a:t>, m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0.00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42783891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1209" t="3896" r="8010" b="28706"/>
          <a:stretch/>
        </p:blipFill>
        <p:spPr>
          <a:xfrm>
            <a:off x="618988" y="1204722"/>
            <a:ext cx="6949021" cy="28206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6539051" y="1664151"/>
            <a:ext cx="827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η</a:t>
            </a:r>
            <a:r>
              <a:rPr lang="en-US" baseline="-25000" dirty="0" smtClean="0"/>
              <a:t>X</a:t>
            </a:r>
            <a:r>
              <a:rPr lang="en-US" dirty="0" smtClean="0"/>
              <a:t>, m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1864414" y="2119597"/>
            <a:ext cx="827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η</a:t>
            </a:r>
            <a:r>
              <a:rPr lang="en-US" baseline="-25000" dirty="0" smtClean="0"/>
              <a:t>Y</a:t>
            </a:r>
            <a:r>
              <a:rPr lang="en-US" dirty="0" smtClean="0"/>
              <a:t>, m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851648" y="2221621"/>
            <a:ext cx="1598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|</a:t>
            </a:r>
            <a:r>
              <a:rPr lang="el-GR" dirty="0" smtClean="0"/>
              <a:t>η</a:t>
            </a:r>
            <a:r>
              <a:rPr lang="en-US" baseline="-25000" dirty="0" smtClean="0"/>
              <a:t>Y</a:t>
            </a:r>
            <a:r>
              <a:rPr lang="en-US" dirty="0" smtClean="0"/>
              <a:t>|&lt;0.4 mm</a:t>
            </a:r>
            <a:endParaRPr lang="ru-RU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4721290" y="2444620"/>
            <a:ext cx="130358" cy="2177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/>
          <a:srcRect l="17298" t="3978" r="3649" b="28377"/>
          <a:stretch/>
        </p:blipFill>
        <p:spPr>
          <a:xfrm>
            <a:off x="1238489" y="4130351"/>
            <a:ext cx="6026948" cy="253434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 rot="16200000">
            <a:off x="266448" y="4870094"/>
            <a:ext cx="1696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Tilt1, Tilt2, </a:t>
            </a:r>
            <a:r>
              <a:rPr lang="en-US" dirty="0" err="1" smtClean="0"/>
              <a:t>deg</a:t>
            </a:r>
            <a:endParaRPr lang="ru-RU" dirty="0"/>
          </a:p>
        </p:txBody>
      </p:sp>
      <p:sp>
        <p:nvSpPr>
          <p:cNvPr id="21" name="Заголовок 2"/>
          <p:cNvSpPr txBox="1">
            <a:spLocks/>
          </p:cNvSpPr>
          <p:nvPr/>
        </p:nvSpPr>
        <p:spPr>
          <a:xfrm>
            <a:off x="889176" y="123301"/>
            <a:ext cx="10515600" cy="825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8397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0" dirty="0" smtClean="0"/>
              <a:t>ВЭПП-4</a:t>
            </a:r>
            <a:r>
              <a:rPr lang="en-US" b="0" dirty="0" smtClean="0"/>
              <a:t>CW</a:t>
            </a:r>
            <a:r>
              <a:rPr lang="ru-RU" b="0" dirty="0" smtClean="0"/>
              <a:t>. Место встречи. </a:t>
            </a:r>
          </a:p>
          <a:p>
            <a:r>
              <a:rPr lang="ru-RU" b="0" dirty="0" smtClean="0"/>
              <a:t>Моделирование полей</a:t>
            </a:r>
            <a:r>
              <a:rPr lang="en-US" b="0" dirty="0"/>
              <a:t>.</a:t>
            </a:r>
            <a:r>
              <a:rPr lang="ru-RU" b="0" dirty="0" smtClean="0"/>
              <a:t> </a:t>
            </a:r>
            <a:r>
              <a:rPr lang="en-US" b="0" dirty="0" smtClean="0"/>
              <a:t>MAD-X</a:t>
            </a:r>
            <a:r>
              <a:rPr lang="ru-RU" b="0" dirty="0" smtClean="0"/>
              <a:t>.</a:t>
            </a:r>
            <a:endParaRPr lang="ru-RU" b="0" dirty="0"/>
          </a:p>
        </p:txBody>
      </p:sp>
      <p:sp>
        <p:nvSpPr>
          <p:cNvPr id="22" name="TextBox 21"/>
          <p:cNvSpPr txBox="1"/>
          <p:nvPr/>
        </p:nvSpPr>
        <p:spPr>
          <a:xfrm>
            <a:off x="7832035" y="4643562"/>
            <a:ext cx="39040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MAD-X</a:t>
            </a:r>
            <a:r>
              <a:rPr lang="ru-RU" sz="2000" dirty="0" smtClean="0"/>
              <a:t> </a:t>
            </a:r>
            <a:r>
              <a:rPr lang="en-US" sz="2000" dirty="0" smtClean="0"/>
              <a:t> </a:t>
            </a:r>
            <a:r>
              <a:rPr lang="ru-RU" sz="2000" dirty="0" smtClean="0"/>
              <a:t>(без учета «</a:t>
            </a:r>
            <a:r>
              <a:rPr lang="ru-RU" sz="2000" dirty="0" err="1" smtClean="0"/>
              <a:t>скью</a:t>
            </a:r>
            <a:r>
              <a:rPr lang="ru-RU" sz="2000" dirty="0" smtClean="0"/>
              <a:t>»)</a:t>
            </a:r>
          </a:p>
          <a:p>
            <a:r>
              <a:rPr lang="ru-RU" sz="2000" dirty="0" smtClean="0"/>
              <a:t> </a:t>
            </a:r>
            <a:r>
              <a:rPr lang="el-GR" sz="2000" dirty="0"/>
              <a:t>ε</a:t>
            </a:r>
            <a:r>
              <a:rPr lang="ru-RU" sz="2000" dirty="0" smtClean="0"/>
              <a:t>y = </a:t>
            </a:r>
            <a:r>
              <a:rPr lang="en-US" sz="2000" dirty="0" smtClean="0"/>
              <a:t>0.</a:t>
            </a:r>
            <a:r>
              <a:rPr lang="ru-RU" sz="2000" dirty="0" smtClean="0"/>
              <a:t>048</a:t>
            </a:r>
            <a:r>
              <a:rPr lang="en-US" sz="2000" dirty="0" smtClean="0"/>
              <a:t> </a:t>
            </a:r>
            <a:r>
              <a:rPr lang="en-US" sz="2000" dirty="0" smtClean="0"/>
              <a:t>pm*rad</a:t>
            </a:r>
          </a:p>
          <a:p>
            <a:endParaRPr lang="en-US" sz="2000" dirty="0"/>
          </a:p>
          <a:p>
            <a:r>
              <a:rPr lang="ru-RU" sz="2000" dirty="0" smtClean="0"/>
              <a:t>Формула: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 </a:t>
            </a:r>
            <a:r>
              <a:rPr lang="el-GR" sz="2000" dirty="0"/>
              <a:t>ε</a:t>
            </a:r>
            <a:r>
              <a:rPr lang="ru-RU" sz="2000" dirty="0"/>
              <a:t>y = </a:t>
            </a:r>
            <a:r>
              <a:rPr lang="en-US" sz="2000" dirty="0" smtClean="0"/>
              <a:t>0.0</a:t>
            </a:r>
            <a:r>
              <a:rPr lang="ru-RU" sz="2000" dirty="0" smtClean="0"/>
              <a:t>72</a:t>
            </a:r>
            <a:r>
              <a:rPr lang="en-US" sz="2000" dirty="0" smtClean="0"/>
              <a:t> </a:t>
            </a:r>
            <a:r>
              <a:rPr lang="en-US" sz="2000" dirty="0" smtClean="0"/>
              <a:t>pm*rad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6567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Заголовок 1"/>
          <p:cNvSpPr>
            <a:spLocks noGrp="1"/>
          </p:cNvSpPr>
          <p:nvPr>
            <p:ph type="title"/>
          </p:nvPr>
        </p:nvSpPr>
        <p:spPr>
          <a:xfrm>
            <a:off x="1211425" y="1765"/>
            <a:ext cx="10515600" cy="1325563"/>
          </a:xfrm>
        </p:spPr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108" name="Прямоугольник 107"/>
          <p:cNvSpPr/>
          <p:nvPr/>
        </p:nvSpPr>
        <p:spPr>
          <a:xfrm>
            <a:off x="523118" y="1359977"/>
            <a:ext cx="10810465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ym typeface="Symbol" panose="05050102010706020507" pitchFamily="18" charset="2"/>
              </a:rPr>
              <a:t>Выполнен</a:t>
            </a:r>
            <a:r>
              <a:rPr lang="en-US" sz="2400" dirty="0" smtClean="0">
                <a:sym typeface="Symbol" panose="05050102010706020507" pitchFamily="18" charset="2"/>
              </a:rPr>
              <a:t> </a:t>
            </a:r>
            <a:r>
              <a:rPr lang="ru-RU" sz="2400" dirty="0" smtClean="0">
                <a:sym typeface="Symbol" panose="05050102010706020507" pitchFamily="18" charset="2"/>
              </a:rPr>
              <a:t>расчет для новой версии </a:t>
            </a:r>
            <a:r>
              <a:rPr lang="en-US" sz="2400" dirty="0" smtClean="0">
                <a:sym typeface="Symbol" panose="05050102010706020507" pitchFamily="18" charset="2"/>
              </a:rPr>
              <a:t>IR </a:t>
            </a:r>
            <a:r>
              <a:rPr lang="ru-RU" sz="2400" dirty="0" smtClean="0">
                <a:sym typeface="Symbol" panose="05050102010706020507" pitchFamily="18" charset="2"/>
              </a:rPr>
              <a:t>для </a:t>
            </a:r>
            <a:r>
              <a:rPr lang="ru-RU" sz="2400" dirty="0" smtClean="0">
                <a:sym typeface="Symbol" panose="05050102010706020507" pitchFamily="18" charset="2"/>
              </a:rPr>
              <a:t>ВЭПП-4</a:t>
            </a:r>
            <a:r>
              <a:rPr lang="en-US" sz="2400" dirty="0" smtClean="0">
                <a:sym typeface="Symbol" panose="05050102010706020507" pitchFamily="18" charset="2"/>
              </a:rPr>
              <a:t>CW</a:t>
            </a:r>
            <a:r>
              <a:rPr lang="ru-RU" sz="2400" dirty="0" smtClean="0">
                <a:sym typeface="Symbol" panose="05050102010706020507" pitchFamily="18" charset="2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ym typeface="Symbol" panose="05050102010706020507" pitchFamily="18" charset="2"/>
              </a:rPr>
              <a:t>Особых «проблем» по модернизации ВЭПП-4М нет.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ym typeface="Symbol" panose="05050102010706020507" pitchFamily="18" charset="2"/>
              </a:rPr>
              <a:t>Многие эффекты связанные с «Краб-</a:t>
            </a:r>
            <a:r>
              <a:rPr lang="ru-RU" sz="2400" dirty="0" err="1" smtClean="0">
                <a:sym typeface="Symbol" panose="05050102010706020507" pitchFamily="18" charset="2"/>
              </a:rPr>
              <a:t>Вэйст</a:t>
            </a:r>
            <a:r>
              <a:rPr lang="ru-RU" sz="2400" dirty="0" smtClean="0">
                <a:sym typeface="Symbol" panose="05050102010706020507" pitchFamily="18" charset="2"/>
              </a:rPr>
              <a:t>» могут быть оценены на данном стенде.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ym typeface="Symbol" panose="05050102010706020507" pitchFamily="18" charset="2"/>
              </a:rPr>
              <a:t>В </a:t>
            </a:r>
            <a:r>
              <a:rPr lang="ru-RU" sz="2400" dirty="0">
                <a:sym typeface="Symbol" panose="05050102010706020507" pitchFamily="18" charset="2"/>
              </a:rPr>
              <a:t>с</a:t>
            </a:r>
            <a:r>
              <a:rPr lang="ru-RU" sz="2400" dirty="0" smtClean="0">
                <a:sym typeface="Symbol" panose="05050102010706020507" pitchFamily="18" charset="2"/>
              </a:rPr>
              <a:t>лучае ВЭПП-4</a:t>
            </a:r>
            <a:r>
              <a:rPr lang="en-US" sz="2400" dirty="0" smtClean="0">
                <a:sym typeface="Symbol" panose="05050102010706020507" pitchFamily="18" charset="2"/>
              </a:rPr>
              <a:t>CW </a:t>
            </a:r>
            <a:r>
              <a:rPr lang="ru-RU" sz="2400" dirty="0" smtClean="0">
                <a:sym typeface="Symbol" panose="05050102010706020507" pitchFamily="18" charset="2"/>
              </a:rPr>
              <a:t>влияние соленоидов детектора мало</a:t>
            </a:r>
            <a:r>
              <a:rPr lang="en-US" sz="2400" dirty="0">
                <a:sym typeface="Symbol" panose="05050102010706020507" pitchFamily="18" charset="2"/>
              </a:rPr>
              <a:t>.</a:t>
            </a:r>
            <a:r>
              <a:rPr lang="ru-RU" sz="2400" dirty="0" smtClean="0">
                <a:sym typeface="Symbol" panose="05050102010706020507" pitchFamily="18" charset="2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ym typeface="Symbol" panose="05050102010706020507" pitchFamily="18" charset="2"/>
              </a:rPr>
              <a:t>Выбранная </a:t>
            </a:r>
            <a:r>
              <a:rPr lang="ru-RU" sz="2400" dirty="0" smtClean="0">
                <a:sym typeface="Symbol" panose="05050102010706020507" pitchFamily="18" charset="2"/>
              </a:rPr>
              <a:t>схема размещения соленоидов обеспечивает малые поля в области линз </a:t>
            </a:r>
            <a:r>
              <a:rPr lang="en-US" sz="2400" dirty="0" smtClean="0">
                <a:sym typeface="Symbol" panose="05050102010706020507" pitchFamily="18" charset="2"/>
              </a:rPr>
              <a:t>FF</a:t>
            </a:r>
            <a:r>
              <a:rPr lang="ru-RU" sz="2400" dirty="0" smtClean="0">
                <a:sym typeface="Symbol" panose="05050102010706020507" pitchFamily="18" charset="2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ym typeface="Symbol" panose="05050102010706020507" pitchFamily="18" charset="2"/>
              </a:rPr>
              <a:t>Планы….</a:t>
            </a:r>
            <a:endParaRPr lang="ru-RU" sz="2000" dirty="0" smtClean="0">
              <a:sym typeface="Symbol" panose="05050102010706020507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81196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560957"/>
              </p:ext>
            </p:extLst>
          </p:nvPr>
        </p:nvGraphicFramePr>
        <p:xfrm>
          <a:off x="160440" y="3314821"/>
          <a:ext cx="7601045" cy="34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2" r:id="rId4" imgW="9911592" imgH="4440989" progId="">
                  <p:embed/>
                </p:oleObj>
              </mc:Choice>
              <mc:Fallback>
                <p:oleObj r:id="rId4" imgW="9911592" imgH="4440989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>
                        <a:lum contrast="70000"/>
                      </a:blip>
                      <a:stretch>
                        <a:fillRect/>
                      </a:stretch>
                    </p:blipFill>
                    <p:spPr>
                      <a:xfrm>
                        <a:off x="160440" y="3314821"/>
                        <a:ext cx="7601045" cy="3404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05442" y="73228"/>
            <a:ext cx="10515600" cy="825529"/>
          </a:xfrm>
        </p:spPr>
        <p:txBody>
          <a:bodyPr/>
          <a:lstStyle/>
          <a:p>
            <a:r>
              <a:rPr lang="ru-RU" dirty="0" smtClean="0"/>
              <a:t>ВЭПП-4</a:t>
            </a:r>
            <a:r>
              <a:rPr lang="en-US" dirty="0" smtClean="0"/>
              <a:t>CW</a:t>
            </a:r>
            <a:r>
              <a:rPr lang="ru-RU" dirty="0" smtClean="0"/>
              <a:t>. Частичный краб-</a:t>
            </a:r>
            <a:r>
              <a:rPr lang="ru-RU" dirty="0" err="1" smtClean="0"/>
              <a:t>вэйст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Дуга 6"/>
          <p:cNvSpPr/>
          <p:nvPr/>
        </p:nvSpPr>
        <p:spPr>
          <a:xfrm>
            <a:off x="2133599" y="1228165"/>
            <a:ext cx="1954306" cy="2079812"/>
          </a:xfrm>
          <a:prstGeom prst="arc">
            <a:avLst>
              <a:gd name="adj1" fmla="val 16200000"/>
              <a:gd name="adj2" fmla="val 5447241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/>
          <p:cNvSpPr/>
          <p:nvPr/>
        </p:nvSpPr>
        <p:spPr>
          <a:xfrm rot="10800000">
            <a:off x="699246" y="1228165"/>
            <a:ext cx="1954306" cy="2079812"/>
          </a:xfrm>
          <a:prstGeom prst="arc">
            <a:avLst>
              <a:gd name="adj1" fmla="val 16200000"/>
              <a:gd name="adj2" fmla="val 5447241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уга 9"/>
          <p:cNvSpPr/>
          <p:nvPr/>
        </p:nvSpPr>
        <p:spPr>
          <a:xfrm>
            <a:off x="5749159" y="1228163"/>
            <a:ext cx="1954306" cy="2079812"/>
          </a:xfrm>
          <a:prstGeom prst="arc">
            <a:avLst>
              <a:gd name="adj1" fmla="val 16200000"/>
              <a:gd name="adj2" fmla="val 5447241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 rot="10800000">
            <a:off x="4314806" y="1228163"/>
            <a:ext cx="1954306" cy="2079812"/>
          </a:xfrm>
          <a:prstGeom prst="arc">
            <a:avLst>
              <a:gd name="adj1" fmla="val 16200000"/>
              <a:gd name="adj2" fmla="val 5447241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5282996" y="1228163"/>
            <a:ext cx="726141" cy="107576"/>
          </a:xfrm>
          <a:custGeom>
            <a:avLst/>
            <a:gdLst>
              <a:gd name="connsiteX0" fmla="*/ 0 w 726141"/>
              <a:gd name="connsiteY0" fmla="*/ 0 h 107576"/>
              <a:gd name="connsiteX1" fmla="*/ 376517 w 726141"/>
              <a:gd name="connsiteY1" fmla="*/ 107576 h 107576"/>
              <a:gd name="connsiteX2" fmla="*/ 726141 w 726141"/>
              <a:gd name="connsiteY2" fmla="*/ 0 h 107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6141" h="107576">
                <a:moveTo>
                  <a:pt x="0" y="0"/>
                </a:moveTo>
                <a:cubicBezTo>
                  <a:pt x="127747" y="53788"/>
                  <a:pt x="255494" y="107576"/>
                  <a:pt x="376517" y="107576"/>
                </a:cubicBezTo>
                <a:cubicBezTo>
                  <a:pt x="497540" y="107576"/>
                  <a:pt x="611840" y="53788"/>
                  <a:pt x="726141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 rot="10800000">
            <a:off x="5291960" y="1120586"/>
            <a:ext cx="726141" cy="107576"/>
          </a:xfrm>
          <a:custGeom>
            <a:avLst/>
            <a:gdLst>
              <a:gd name="connsiteX0" fmla="*/ 0 w 726141"/>
              <a:gd name="connsiteY0" fmla="*/ 0 h 107576"/>
              <a:gd name="connsiteX1" fmla="*/ 376517 w 726141"/>
              <a:gd name="connsiteY1" fmla="*/ 107576 h 107576"/>
              <a:gd name="connsiteX2" fmla="*/ 726141 w 726141"/>
              <a:gd name="connsiteY2" fmla="*/ 0 h 107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6141" h="107576">
                <a:moveTo>
                  <a:pt x="0" y="0"/>
                </a:moveTo>
                <a:cubicBezTo>
                  <a:pt x="127747" y="53788"/>
                  <a:pt x="255494" y="107576"/>
                  <a:pt x="376517" y="107576"/>
                </a:cubicBezTo>
                <a:cubicBezTo>
                  <a:pt x="497540" y="107576"/>
                  <a:pt x="611840" y="53788"/>
                  <a:pt x="726141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 rot="10800000">
            <a:off x="6000172" y="1120585"/>
            <a:ext cx="726141" cy="107576"/>
          </a:xfrm>
          <a:custGeom>
            <a:avLst/>
            <a:gdLst>
              <a:gd name="connsiteX0" fmla="*/ 0 w 726141"/>
              <a:gd name="connsiteY0" fmla="*/ 0 h 107576"/>
              <a:gd name="connsiteX1" fmla="*/ 376517 w 726141"/>
              <a:gd name="connsiteY1" fmla="*/ 107576 h 107576"/>
              <a:gd name="connsiteX2" fmla="*/ 726141 w 726141"/>
              <a:gd name="connsiteY2" fmla="*/ 0 h 107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6141" h="107576">
                <a:moveTo>
                  <a:pt x="0" y="0"/>
                </a:moveTo>
                <a:cubicBezTo>
                  <a:pt x="127747" y="53788"/>
                  <a:pt x="255494" y="107576"/>
                  <a:pt x="376517" y="107576"/>
                </a:cubicBezTo>
                <a:cubicBezTo>
                  <a:pt x="497540" y="107576"/>
                  <a:pt x="611840" y="53788"/>
                  <a:pt x="726141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6009137" y="1228163"/>
            <a:ext cx="726141" cy="107576"/>
          </a:xfrm>
          <a:custGeom>
            <a:avLst/>
            <a:gdLst>
              <a:gd name="connsiteX0" fmla="*/ 0 w 726141"/>
              <a:gd name="connsiteY0" fmla="*/ 0 h 107576"/>
              <a:gd name="connsiteX1" fmla="*/ 376517 w 726141"/>
              <a:gd name="connsiteY1" fmla="*/ 107576 h 107576"/>
              <a:gd name="connsiteX2" fmla="*/ 726141 w 726141"/>
              <a:gd name="connsiteY2" fmla="*/ 0 h 107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6141" h="107576">
                <a:moveTo>
                  <a:pt x="0" y="0"/>
                </a:moveTo>
                <a:cubicBezTo>
                  <a:pt x="127747" y="53788"/>
                  <a:pt x="255494" y="107576"/>
                  <a:pt x="376517" y="107576"/>
                </a:cubicBezTo>
                <a:cubicBezTo>
                  <a:pt x="497540" y="107576"/>
                  <a:pt x="611840" y="53788"/>
                  <a:pt x="726141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>
            <a:endCxn id="7" idx="0"/>
          </p:cNvCxnSpPr>
          <p:nvPr/>
        </p:nvCxnSpPr>
        <p:spPr>
          <a:xfrm>
            <a:off x="1676398" y="1228163"/>
            <a:ext cx="1434354" cy="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667433" y="3307977"/>
            <a:ext cx="1434354" cy="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282995" y="3307973"/>
            <a:ext cx="1434354" cy="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2223245" y="1004047"/>
            <a:ext cx="322730" cy="4482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829810" y="2714528"/>
            <a:ext cx="1109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ym typeface="Symbol" panose="05050102010706020507" pitchFamily="18" charset="2"/>
              </a:rPr>
              <a:t>ВЭПП-4М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544695" y="2715635"/>
            <a:ext cx="1241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ym typeface="Symbol" panose="05050102010706020507" pitchFamily="18" charset="2"/>
              </a:rPr>
              <a:t>ВЭПП-4</a:t>
            </a:r>
            <a:r>
              <a:rPr lang="en-US" dirty="0" smtClean="0">
                <a:sym typeface="Symbol" panose="05050102010706020507" pitchFamily="18" charset="2"/>
              </a:rPr>
              <a:t>CW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040380" y="1491732"/>
            <a:ext cx="688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ym typeface="Symbol" panose="05050102010706020507" pitchFamily="18" charset="2"/>
              </a:rPr>
              <a:t>КЕДР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418185" y="1366992"/>
            <a:ext cx="1163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 panose="05050102010706020507" pitchFamily="18" charset="2"/>
              </a:rPr>
              <a:t>Partial CW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7761485" y="908222"/>
            <a:ext cx="432865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ym typeface="Symbol" panose="05050102010706020507" pitchFamily="18" charset="2"/>
              </a:rPr>
              <a:t>Модифицируется экспериментальный промежуток под частичный </a:t>
            </a:r>
            <a:r>
              <a:rPr lang="en-US" dirty="0" smtClean="0">
                <a:sym typeface="Symbol" panose="05050102010706020507" pitchFamily="18" charset="2"/>
              </a:rPr>
              <a:t>CW</a:t>
            </a:r>
            <a:r>
              <a:rPr lang="ru-RU" dirty="0" smtClean="0">
                <a:sym typeface="Symbol" panose="05050102010706020507" pitchFamily="18" charset="2"/>
              </a:rPr>
              <a:t>. </a:t>
            </a:r>
          </a:p>
          <a:p>
            <a:endParaRPr lang="en-US" dirty="0" smtClean="0">
              <a:sym typeface="Symbol" panose="05050102010706020507" pitchFamily="18" charset="2"/>
            </a:endParaRPr>
          </a:p>
          <a:p>
            <a:r>
              <a:rPr lang="ru-RU" dirty="0" smtClean="0">
                <a:sym typeface="Symbol" panose="05050102010706020507" pitchFamily="18" charset="2"/>
              </a:rPr>
              <a:t>Тестирование:</a:t>
            </a:r>
            <a:endParaRPr lang="ru-RU" dirty="0">
              <a:sym typeface="Symbol" panose="05050102010706020507" pitchFamily="18" charset="2"/>
            </a:endParaRPr>
          </a:p>
          <a:p>
            <a:r>
              <a:rPr lang="ru-RU" dirty="0" smtClean="0">
                <a:sym typeface="Symbol" panose="05050102010706020507" pitchFamily="18" charset="2"/>
              </a:rPr>
              <a:t>- Финальный фокус (конструкция, сборка, механическая стабильность).</a:t>
            </a:r>
          </a:p>
          <a:p>
            <a:r>
              <a:rPr lang="ru-RU" dirty="0" smtClean="0">
                <a:sym typeface="Symbol" panose="05050102010706020507" pitchFamily="18" charset="2"/>
              </a:rPr>
              <a:t>- Криогенная система</a:t>
            </a:r>
            <a:r>
              <a:rPr lang="en-US" dirty="0">
                <a:sym typeface="Symbol" panose="05050102010706020507" pitchFamily="18" charset="2"/>
              </a:rPr>
              <a:t>.</a:t>
            </a:r>
            <a:endParaRPr lang="ru-RU" dirty="0" smtClean="0">
              <a:sym typeface="Symbol" panose="05050102010706020507" pitchFamily="18" charset="2"/>
            </a:endParaRPr>
          </a:p>
          <a:p>
            <a:r>
              <a:rPr lang="ru-RU" dirty="0" smtClean="0">
                <a:sym typeface="Symbol" panose="05050102010706020507" pitchFamily="18" charset="2"/>
              </a:rPr>
              <a:t>- Эффекты встречи, предельный .</a:t>
            </a:r>
          </a:p>
          <a:p>
            <a:r>
              <a:rPr lang="ru-RU" dirty="0" smtClean="0">
                <a:sym typeface="Symbol" panose="05050102010706020507" pitchFamily="18" charset="2"/>
              </a:rPr>
              <a:t>- Параметры при изменении энергии.</a:t>
            </a:r>
          </a:p>
          <a:p>
            <a:r>
              <a:rPr lang="ru-RU" dirty="0" smtClean="0">
                <a:sym typeface="Symbol" panose="05050102010706020507" pitchFamily="18" charset="2"/>
              </a:rPr>
              <a:t>- Влияние поля детектора на поля </a:t>
            </a:r>
            <a:r>
              <a:rPr lang="en-US" dirty="0" smtClean="0">
                <a:sym typeface="Symbol" panose="05050102010706020507" pitchFamily="18" charset="2"/>
              </a:rPr>
              <a:t>FF</a:t>
            </a:r>
            <a:r>
              <a:rPr lang="ru-RU" dirty="0" smtClean="0">
                <a:sym typeface="Symbol" panose="05050102010706020507" pitchFamily="18" charset="2"/>
              </a:rPr>
              <a:t>.</a:t>
            </a:r>
          </a:p>
          <a:p>
            <a:r>
              <a:rPr lang="ru-RU" dirty="0" smtClean="0">
                <a:sym typeface="Symbol" panose="05050102010706020507" pitchFamily="18" charset="2"/>
              </a:rPr>
              <a:t>- Влияние и оптимизация «крабовых» </a:t>
            </a:r>
            <a:r>
              <a:rPr lang="ru-RU" dirty="0" err="1" smtClean="0">
                <a:sym typeface="Symbol" panose="05050102010706020507" pitchFamily="18" charset="2"/>
              </a:rPr>
              <a:t>секступолей</a:t>
            </a:r>
            <a:endParaRPr lang="ru-RU" dirty="0" smtClean="0">
              <a:sym typeface="Symbol" panose="05050102010706020507" pitchFamily="18" charset="2"/>
            </a:endParaRPr>
          </a:p>
          <a:p>
            <a:r>
              <a:rPr lang="ru-RU" dirty="0" smtClean="0">
                <a:sym typeface="Symbol" panose="05050102010706020507" pitchFamily="18" charset="2"/>
              </a:rPr>
              <a:t>- Вакуумная камера промежутка встречи.</a:t>
            </a:r>
          </a:p>
          <a:p>
            <a:r>
              <a:rPr lang="ru-RU" dirty="0" smtClean="0">
                <a:sym typeface="Symbol" panose="05050102010706020507" pitchFamily="18" charset="2"/>
              </a:rPr>
              <a:t>- </a:t>
            </a:r>
            <a:r>
              <a:rPr lang="ru-RU" dirty="0" err="1" smtClean="0">
                <a:sym typeface="Symbol" panose="05050102010706020507" pitchFamily="18" charset="2"/>
              </a:rPr>
              <a:t>Импедансы</a:t>
            </a:r>
            <a:r>
              <a:rPr lang="ru-RU" dirty="0" smtClean="0">
                <a:sym typeface="Symbol" panose="05050102010706020507" pitchFamily="18" charset="2"/>
              </a:rPr>
              <a:t> промежутка встречи.</a:t>
            </a:r>
          </a:p>
          <a:p>
            <a:r>
              <a:rPr lang="ru-RU" dirty="0" smtClean="0">
                <a:sym typeface="Symbol" panose="05050102010706020507" pitchFamily="18" charset="2"/>
              </a:rPr>
              <a:t>- Нелинейная динамика.</a:t>
            </a:r>
          </a:p>
          <a:p>
            <a:r>
              <a:rPr lang="ru-RU" dirty="0" smtClean="0">
                <a:sym typeface="Symbol" panose="05050102010706020507" pitchFamily="18" charset="2"/>
              </a:rPr>
              <a:t>- Потери частиц и сверхпроводимость.</a:t>
            </a:r>
          </a:p>
          <a:p>
            <a:r>
              <a:rPr lang="ru-RU" dirty="0" smtClean="0">
                <a:sym typeface="Symbol" panose="05050102010706020507" pitchFamily="18" charset="2"/>
              </a:rPr>
              <a:t>- Фоны детектора.</a:t>
            </a:r>
          </a:p>
          <a:p>
            <a:r>
              <a:rPr lang="ru-RU" dirty="0" smtClean="0">
                <a:sym typeface="Symbol" panose="05050102010706020507" pitchFamily="18" charset="2"/>
              </a:rPr>
              <a:t>- Измерение светимости.</a:t>
            </a:r>
          </a:p>
          <a:p>
            <a:r>
              <a:rPr lang="ru-RU" dirty="0" smtClean="0">
                <a:sym typeface="Symbol" panose="05050102010706020507" pitchFamily="18" charset="2"/>
              </a:rPr>
              <a:t>- Автоматическая настройка встречи.</a:t>
            </a:r>
          </a:p>
          <a:p>
            <a:r>
              <a:rPr lang="ru-RU" dirty="0" smtClean="0">
                <a:sym typeface="Symbol" panose="05050102010706020507" pitchFamily="18" charset="2"/>
              </a:rPr>
              <a:t>- И т.д.</a:t>
            </a: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5535079" y="1130523"/>
            <a:ext cx="221974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6269112" y="1134906"/>
            <a:ext cx="157954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5507981" y="81040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sym typeface="Symbol" panose="05050102010706020507" pitchFamily="18" charset="2"/>
              </a:rPr>
              <a:t>е+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692767" y="872431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sym typeface="Symbol" panose="05050102010706020507" pitchFamily="18" charset="2"/>
              </a:rPr>
              <a:t>е+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>
            <a:off x="1829810" y="1228936"/>
            <a:ext cx="221974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6203684" y="803670"/>
            <a:ext cx="370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sym typeface="Symbol" panose="05050102010706020507" pitchFamily="18" charset="2"/>
              </a:rPr>
              <a:t>е-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714774" y="846812"/>
            <a:ext cx="370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sym typeface="Symbol" panose="05050102010706020507" pitchFamily="18" charset="2"/>
              </a:rPr>
              <a:t>е-</a:t>
            </a:r>
            <a:endParaRPr lang="ru-RU" dirty="0">
              <a:solidFill>
                <a:srgbClr val="0070C0"/>
              </a:solidFill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 flipH="1">
            <a:off x="2781455" y="1228161"/>
            <a:ext cx="157954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424000" y="5499924"/>
            <a:ext cx="1304014" cy="4501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ВЭПП-4М</a:t>
            </a:r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3078139" y="4381898"/>
            <a:ext cx="1304014" cy="45011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ВЭПП-4</a:t>
            </a:r>
            <a:r>
              <a:rPr lang="en-US" dirty="0" smtClean="0"/>
              <a:t>CW</a:t>
            </a:r>
            <a:endParaRPr lang="ru-RU" dirty="0"/>
          </a:p>
        </p:txBody>
      </p:sp>
      <p:cxnSp>
        <p:nvCxnSpPr>
          <p:cNvPr id="49" name="Прямая со стрелкой 48"/>
          <p:cNvCxnSpPr/>
          <p:nvPr/>
        </p:nvCxnSpPr>
        <p:spPr>
          <a:xfrm flipH="1" flipV="1">
            <a:off x="406288" y="5163891"/>
            <a:ext cx="1008742" cy="397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V="1">
            <a:off x="2027220" y="5174637"/>
            <a:ext cx="48787" cy="311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V="1">
            <a:off x="2745298" y="5431971"/>
            <a:ext cx="1423931" cy="3541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H="1">
            <a:off x="2545975" y="4612772"/>
            <a:ext cx="532165" cy="412258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stCxn id="48" idx="2"/>
          </p:cNvCxnSpPr>
          <p:nvPr/>
        </p:nvCxnSpPr>
        <p:spPr>
          <a:xfrm flipH="1">
            <a:off x="3329499" y="4832016"/>
            <a:ext cx="400647" cy="205303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4382153" y="4825341"/>
            <a:ext cx="185074" cy="430041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478254" y="4348022"/>
            <a:ext cx="19957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478254" y="4434256"/>
            <a:ext cx="19957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500025" y="4104111"/>
            <a:ext cx="5443" cy="24391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V="1">
            <a:off x="508188" y="4434256"/>
            <a:ext cx="0" cy="492397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16171" y="4671495"/>
            <a:ext cx="3526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IP</a:t>
            </a:r>
            <a:endParaRPr lang="ru-RU" sz="1600" dirty="0"/>
          </a:p>
        </p:txBody>
      </p:sp>
      <p:sp>
        <p:nvSpPr>
          <p:cNvPr id="44" name="TextBox 43"/>
          <p:cNvSpPr txBox="1"/>
          <p:nvPr/>
        </p:nvSpPr>
        <p:spPr>
          <a:xfrm>
            <a:off x="445947" y="5916589"/>
            <a:ext cx="3873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New Crab Waist section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24737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246000" y="1499120"/>
            <a:ext cx="350900" cy="5346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5916" y="146220"/>
            <a:ext cx="10515600" cy="825529"/>
          </a:xfrm>
        </p:spPr>
        <p:txBody>
          <a:bodyPr/>
          <a:lstStyle/>
          <a:p>
            <a:r>
              <a:rPr lang="ru-RU" dirty="0" smtClean="0"/>
              <a:t>ВЭПП-4</a:t>
            </a:r>
            <a:r>
              <a:rPr lang="en-US" dirty="0" smtClean="0"/>
              <a:t>CW</a:t>
            </a:r>
            <a:r>
              <a:rPr lang="ru-RU" dirty="0" smtClean="0"/>
              <a:t>. Частичный краб-</a:t>
            </a:r>
            <a:r>
              <a:rPr lang="ru-RU" dirty="0" err="1" smtClean="0"/>
              <a:t>вэйст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7730383" y="1163259"/>
            <a:ext cx="432865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ym typeface="Symbol" panose="05050102010706020507" pitchFamily="18" charset="2"/>
              </a:rPr>
              <a:t>Изменения: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sym typeface="Symbol" panose="05050102010706020507" pitchFamily="18" charset="2"/>
              </a:rPr>
              <a:t>Э</a:t>
            </a:r>
            <a:r>
              <a:rPr lang="ru-RU" sz="2800" dirty="0" smtClean="0">
                <a:sym typeface="Symbol" panose="05050102010706020507" pitchFamily="18" charset="2"/>
              </a:rPr>
              <a:t>кспериментальный промежуток - частичный </a:t>
            </a:r>
            <a:r>
              <a:rPr lang="en-US" sz="2800" dirty="0" smtClean="0">
                <a:sym typeface="Symbol" panose="05050102010706020507" pitchFamily="18" charset="2"/>
              </a:rPr>
              <a:t>CW</a:t>
            </a:r>
            <a:r>
              <a:rPr lang="ru-RU" sz="2800" dirty="0" smtClean="0">
                <a:sym typeface="Symbol" panose="05050102010706020507" pitchFamily="18" charset="2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ym typeface="Symbol" panose="05050102010706020507" pitchFamily="18" charset="2"/>
              </a:rPr>
              <a:t>Вводятся промежутки с электростатикой (</a:t>
            </a:r>
            <a:r>
              <a:rPr lang="en-US" sz="2800" b="1" dirty="0" smtClean="0">
                <a:sym typeface="Symbol" panose="05050102010706020507" pitchFamily="18" charset="2"/>
              </a:rPr>
              <a:t>BM3</a:t>
            </a:r>
            <a:r>
              <a:rPr lang="en-US" sz="2800" dirty="0" smtClean="0">
                <a:sym typeface="Symbol" panose="05050102010706020507" pitchFamily="18" charset="2"/>
              </a:rPr>
              <a:t>). </a:t>
            </a:r>
            <a:endParaRPr lang="ru-RU" sz="2800" dirty="0" smtClean="0">
              <a:sym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ym typeface="Symbol" panose="05050102010706020507" pitchFamily="18" charset="2"/>
              </a:rPr>
              <a:t>Новые элементы:</a:t>
            </a:r>
            <a:endParaRPr lang="en-US" sz="2800" dirty="0" smtClean="0">
              <a:sym typeface="Symbol" panose="05050102010706020507" pitchFamily="18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ym typeface="Symbol" panose="05050102010706020507" pitchFamily="18" charset="2"/>
              </a:rPr>
              <a:t>8 диполей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ym typeface="Symbol" panose="05050102010706020507" pitchFamily="18" charset="2"/>
              </a:rPr>
              <a:t>3</a:t>
            </a:r>
            <a:r>
              <a:rPr lang="ru-RU" sz="2800" dirty="0">
                <a:sym typeface="Symbol" panose="05050102010706020507" pitchFamily="18" charset="2"/>
              </a:rPr>
              <a:t>8</a:t>
            </a:r>
            <a:r>
              <a:rPr lang="ru-RU" sz="2800" dirty="0" smtClean="0">
                <a:sym typeface="Symbol" panose="05050102010706020507" pitchFamily="18" charset="2"/>
              </a:rPr>
              <a:t> квадруполей</a:t>
            </a:r>
            <a:endParaRPr lang="en-US" sz="2800" dirty="0">
              <a:sym typeface="Symbol" panose="05050102010706020507" pitchFamily="18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ym typeface="Symbol" panose="05050102010706020507" pitchFamily="18" charset="2"/>
              </a:rPr>
              <a:t>14</a:t>
            </a:r>
            <a:r>
              <a:rPr lang="en-US" sz="2800" dirty="0" smtClean="0">
                <a:sym typeface="Symbol" panose="05050102010706020507" pitchFamily="18" charset="2"/>
              </a:rPr>
              <a:t> (6)</a:t>
            </a:r>
            <a:r>
              <a:rPr lang="ru-RU" sz="2800" dirty="0" smtClean="0">
                <a:sym typeface="Symbol" panose="05050102010706020507" pitchFamily="18" charset="2"/>
              </a:rPr>
              <a:t> </a:t>
            </a:r>
            <a:r>
              <a:rPr lang="ru-RU" sz="2800" dirty="0" err="1" smtClean="0">
                <a:sym typeface="Symbol" panose="05050102010706020507" pitchFamily="18" charset="2"/>
              </a:rPr>
              <a:t>секступолей</a:t>
            </a:r>
            <a:r>
              <a:rPr lang="ru-RU" sz="2800" dirty="0" smtClean="0">
                <a:sym typeface="Symbol" panose="05050102010706020507" pitchFamily="18" charset="2"/>
              </a:rPr>
              <a:t> в экспериментальном промежутке. 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753016" y="939945"/>
            <a:ext cx="373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IP</a:t>
            </a:r>
            <a:endParaRPr lang="ru-RU" dirty="0"/>
          </a:p>
        </p:txBody>
      </p:sp>
      <p:sp>
        <p:nvSpPr>
          <p:cNvPr id="64" name="Ромб 63"/>
          <p:cNvSpPr/>
          <p:nvPr/>
        </p:nvSpPr>
        <p:spPr>
          <a:xfrm>
            <a:off x="43270" y="3726636"/>
            <a:ext cx="363584" cy="136224"/>
          </a:xfrm>
          <a:prstGeom prst="diamond">
            <a:avLst/>
          </a:prstGeom>
          <a:solidFill>
            <a:srgbClr val="21A2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Ромб 64"/>
          <p:cNvSpPr/>
          <p:nvPr/>
        </p:nvSpPr>
        <p:spPr>
          <a:xfrm>
            <a:off x="43270" y="4104228"/>
            <a:ext cx="363584" cy="136224"/>
          </a:xfrm>
          <a:prstGeom prst="diamond">
            <a:avLst/>
          </a:prstGeom>
          <a:solidFill>
            <a:srgbClr val="21A2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Ромб 65"/>
          <p:cNvSpPr/>
          <p:nvPr/>
        </p:nvSpPr>
        <p:spPr>
          <a:xfrm rot="16200000">
            <a:off x="3397493" y="6536278"/>
            <a:ext cx="363584" cy="136224"/>
          </a:xfrm>
          <a:prstGeom prst="diamond">
            <a:avLst/>
          </a:prstGeom>
          <a:solidFill>
            <a:srgbClr val="21A2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Ромб 67"/>
          <p:cNvSpPr/>
          <p:nvPr/>
        </p:nvSpPr>
        <p:spPr>
          <a:xfrm rot="16200000">
            <a:off x="3689967" y="6525392"/>
            <a:ext cx="363584" cy="136224"/>
          </a:xfrm>
          <a:prstGeom prst="diamond">
            <a:avLst/>
          </a:prstGeom>
          <a:solidFill>
            <a:srgbClr val="21A2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Ромб 68"/>
          <p:cNvSpPr/>
          <p:nvPr/>
        </p:nvSpPr>
        <p:spPr>
          <a:xfrm rot="16200000">
            <a:off x="3849897" y="6525392"/>
            <a:ext cx="363584" cy="136224"/>
          </a:xfrm>
          <a:prstGeom prst="diamond">
            <a:avLst/>
          </a:prstGeom>
          <a:solidFill>
            <a:srgbClr val="21A2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Ромб 69"/>
          <p:cNvSpPr/>
          <p:nvPr/>
        </p:nvSpPr>
        <p:spPr>
          <a:xfrm rot="16200000">
            <a:off x="4185347" y="6525392"/>
            <a:ext cx="363584" cy="136224"/>
          </a:xfrm>
          <a:prstGeom prst="diamond">
            <a:avLst/>
          </a:prstGeom>
          <a:solidFill>
            <a:srgbClr val="21A2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Ромб 70"/>
          <p:cNvSpPr/>
          <p:nvPr/>
        </p:nvSpPr>
        <p:spPr>
          <a:xfrm>
            <a:off x="7499680" y="3726636"/>
            <a:ext cx="363584" cy="136224"/>
          </a:xfrm>
          <a:prstGeom prst="diamond">
            <a:avLst/>
          </a:prstGeom>
          <a:solidFill>
            <a:srgbClr val="21A2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Ромб 71"/>
          <p:cNvSpPr/>
          <p:nvPr/>
        </p:nvSpPr>
        <p:spPr>
          <a:xfrm>
            <a:off x="7499680" y="4104228"/>
            <a:ext cx="363584" cy="136224"/>
          </a:xfrm>
          <a:prstGeom prst="diamond">
            <a:avLst/>
          </a:prstGeom>
          <a:solidFill>
            <a:srgbClr val="21A2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705016" y="487937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ru-RU" sz="2400" dirty="0" smtClean="0">
                <a:solidFill>
                  <a:srgbClr val="21A200"/>
                </a:solidFill>
                <a:sym typeface="Symbol" panose="05050102010706020507" pitchFamily="18" charset="2"/>
              </a:rPr>
              <a:t>Дополнительные </a:t>
            </a:r>
            <a:r>
              <a:rPr lang="ru-RU" sz="2400" dirty="0" err="1" smtClean="0">
                <a:solidFill>
                  <a:srgbClr val="21A200"/>
                </a:solidFill>
                <a:sym typeface="Symbol" panose="05050102010706020507" pitchFamily="18" charset="2"/>
              </a:rPr>
              <a:t>секступоли</a:t>
            </a:r>
            <a:r>
              <a:rPr lang="ru-RU" sz="2400" dirty="0" smtClean="0">
                <a:solidFill>
                  <a:srgbClr val="21A200"/>
                </a:solidFill>
                <a:sym typeface="Symbol" panose="05050102010706020507" pitchFamily="18" charset="2"/>
              </a:rPr>
              <a:t> в кольце: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21A200"/>
                </a:solidFill>
                <a:sym typeface="Symbol" panose="05050102010706020507" pitchFamily="18" charset="2"/>
              </a:rPr>
              <a:t>4 </a:t>
            </a:r>
            <a:r>
              <a:rPr lang="ru-RU" sz="2400" dirty="0" err="1">
                <a:solidFill>
                  <a:srgbClr val="21A200"/>
                </a:solidFill>
                <a:sym typeface="Symbol" panose="05050102010706020507" pitchFamily="18" charset="2"/>
              </a:rPr>
              <a:t>секступоля</a:t>
            </a:r>
            <a:r>
              <a:rPr lang="ru-RU" sz="2400" dirty="0">
                <a:solidFill>
                  <a:srgbClr val="21A200"/>
                </a:solidFill>
                <a:sym typeface="Symbol" panose="05050102010706020507" pitchFamily="18" charset="2"/>
              </a:rPr>
              <a:t> во вставках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21A200"/>
                </a:solidFill>
                <a:sym typeface="Symbol" panose="05050102010706020507" pitchFamily="18" charset="2"/>
              </a:rPr>
              <a:t>4 </a:t>
            </a:r>
            <a:r>
              <a:rPr lang="ru-RU" sz="2400" dirty="0" err="1">
                <a:solidFill>
                  <a:srgbClr val="21A200"/>
                </a:solidFill>
                <a:sym typeface="Symbol" panose="05050102010706020507" pitchFamily="18" charset="2"/>
              </a:rPr>
              <a:t>секступоля</a:t>
            </a:r>
            <a:r>
              <a:rPr lang="ru-RU" sz="2400" dirty="0">
                <a:solidFill>
                  <a:srgbClr val="21A200"/>
                </a:solidFill>
                <a:sym typeface="Symbol" panose="05050102010706020507" pitchFamily="18" charset="2"/>
              </a:rPr>
              <a:t> </a:t>
            </a:r>
            <a:r>
              <a:rPr lang="ru-RU" sz="2400" dirty="0" smtClean="0">
                <a:solidFill>
                  <a:srgbClr val="21A200"/>
                </a:solidFill>
                <a:sym typeface="Symbol" panose="05050102010706020507" pitchFamily="18" charset="2"/>
              </a:rPr>
              <a:t>- технический </a:t>
            </a:r>
            <a:r>
              <a:rPr lang="ru-RU" sz="2400" dirty="0">
                <a:solidFill>
                  <a:srgbClr val="21A200"/>
                </a:solidFill>
                <a:sym typeface="Symbol" panose="05050102010706020507" pitchFamily="18" charset="2"/>
              </a:rPr>
              <a:t>промежуток</a:t>
            </a:r>
            <a:endParaRPr lang="en-US" sz="2400" dirty="0">
              <a:solidFill>
                <a:srgbClr val="21A200"/>
              </a:solidFill>
              <a:sym typeface="Symbol" panose="05050102010706020507" pitchFamily="18" charset="2"/>
            </a:endParaRPr>
          </a:p>
        </p:txBody>
      </p:sp>
      <p:sp>
        <p:nvSpPr>
          <p:cNvPr id="74" name="Стрелка вверх 73"/>
          <p:cNvSpPr/>
          <p:nvPr/>
        </p:nvSpPr>
        <p:spPr>
          <a:xfrm>
            <a:off x="3963577" y="1388224"/>
            <a:ext cx="471674" cy="60683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6" name="Группа 45"/>
          <p:cNvGrpSpPr/>
          <p:nvPr/>
        </p:nvGrpSpPr>
        <p:grpSpPr>
          <a:xfrm>
            <a:off x="652385" y="1961878"/>
            <a:ext cx="6574971" cy="2960916"/>
            <a:chOff x="3238500" y="4408713"/>
            <a:chExt cx="6574971" cy="2960916"/>
          </a:xfrm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 rotWithShape="1">
            <a:blip r:embed="rId3"/>
            <a:srcRect l="3795" t="35911" r="36285" b="34931"/>
            <a:stretch/>
          </p:blipFill>
          <p:spPr>
            <a:xfrm>
              <a:off x="3282043" y="4610100"/>
              <a:ext cx="6531428" cy="2759529"/>
            </a:xfrm>
            <a:prstGeom prst="rect">
              <a:avLst/>
            </a:prstGeom>
            <a:ln>
              <a:solidFill>
                <a:srgbClr val="7AAEDD"/>
              </a:solidFill>
            </a:ln>
          </p:spPr>
        </p:pic>
        <p:sp>
          <p:nvSpPr>
            <p:cNvPr id="48" name="TextBox 47"/>
            <p:cNvSpPr txBox="1"/>
            <p:nvPr/>
          </p:nvSpPr>
          <p:spPr>
            <a:xfrm>
              <a:off x="3238500" y="5666015"/>
              <a:ext cx="4517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IP</a:t>
              </a:r>
              <a:endParaRPr lang="ru-RU" dirty="0"/>
            </a:p>
          </p:txBody>
        </p:sp>
        <p:sp>
          <p:nvSpPr>
            <p:cNvPr id="49" name="TextBox 48"/>
            <p:cNvSpPr txBox="1"/>
            <p:nvPr/>
          </p:nvSpPr>
          <p:spPr>
            <a:xfrm rot="16200000">
              <a:off x="3231696" y="4924817"/>
              <a:ext cx="661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Q0</a:t>
              </a:r>
              <a:endParaRPr lang="ru-RU" dirty="0"/>
            </a:p>
          </p:txBody>
        </p:sp>
        <p:sp>
          <p:nvSpPr>
            <p:cNvPr id="50" name="TextBox 49"/>
            <p:cNvSpPr txBox="1"/>
            <p:nvPr/>
          </p:nvSpPr>
          <p:spPr>
            <a:xfrm rot="16200000">
              <a:off x="3465741" y="4930256"/>
              <a:ext cx="661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Q1</a:t>
              </a:r>
              <a:endParaRPr lang="ru-RU" dirty="0"/>
            </a:p>
          </p:txBody>
        </p:sp>
        <p:sp>
          <p:nvSpPr>
            <p:cNvPr id="51" name="TextBox 50"/>
            <p:cNvSpPr txBox="1"/>
            <p:nvPr/>
          </p:nvSpPr>
          <p:spPr>
            <a:xfrm rot="16200000">
              <a:off x="4260398" y="4924816"/>
              <a:ext cx="661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Q2</a:t>
              </a:r>
              <a:endParaRPr lang="ru-RU" dirty="0"/>
            </a:p>
          </p:txBody>
        </p:sp>
        <p:sp>
          <p:nvSpPr>
            <p:cNvPr id="52" name="TextBox 51"/>
            <p:cNvSpPr txBox="1"/>
            <p:nvPr/>
          </p:nvSpPr>
          <p:spPr>
            <a:xfrm rot="16200000">
              <a:off x="4914717" y="4924816"/>
              <a:ext cx="661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Q3</a:t>
              </a:r>
              <a:endParaRPr lang="ru-RU" dirty="0"/>
            </a:p>
          </p:txBody>
        </p:sp>
        <p:sp>
          <p:nvSpPr>
            <p:cNvPr id="53" name="TextBox 52"/>
            <p:cNvSpPr txBox="1"/>
            <p:nvPr/>
          </p:nvSpPr>
          <p:spPr>
            <a:xfrm rot="16200000">
              <a:off x="5349757" y="4924815"/>
              <a:ext cx="661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Q4</a:t>
              </a:r>
              <a:endParaRPr lang="ru-RU" dirty="0"/>
            </a:p>
          </p:txBody>
        </p:sp>
        <p:sp>
          <p:nvSpPr>
            <p:cNvPr id="54" name="TextBox 53"/>
            <p:cNvSpPr txBox="1"/>
            <p:nvPr/>
          </p:nvSpPr>
          <p:spPr>
            <a:xfrm rot="16200000">
              <a:off x="5613365" y="4922093"/>
              <a:ext cx="661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Q5</a:t>
              </a:r>
              <a:endParaRPr lang="ru-RU" dirty="0"/>
            </a:p>
          </p:txBody>
        </p:sp>
        <p:sp>
          <p:nvSpPr>
            <p:cNvPr id="55" name="TextBox 54"/>
            <p:cNvSpPr txBox="1"/>
            <p:nvPr/>
          </p:nvSpPr>
          <p:spPr>
            <a:xfrm rot="16200000">
              <a:off x="6217103" y="4922093"/>
              <a:ext cx="661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Q6</a:t>
              </a:r>
              <a:endParaRPr lang="ru-RU" dirty="0"/>
            </a:p>
          </p:txBody>
        </p:sp>
        <p:sp>
          <p:nvSpPr>
            <p:cNvPr id="56" name="TextBox 55"/>
            <p:cNvSpPr txBox="1"/>
            <p:nvPr/>
          </p:nvSpPr>
          <p:spPr>
            <a:xfrm rot="16200000">
              <a:off x="6480711" y="4922092"/>
              <a:ext cx="661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Q7</a:t>
              </a:r>
              <a:endParaRPr lang="ru-RU" dirty="0"/>
            </a:p>
          </p:txBody>
        </p:sp>
        <p:sp>
          <p:nvSpPr>
            <p:cNvPr id="57" name="TextBox 56"/>
            <p:cNvSpPr txBox="1"/>
            <p:nvPr/>
          </p:nvSpPr>
          <p:spPr>
            <a:xfrm rot="16200000">
              <a:off x="6737709" y="4936114"/>
              <a:ext cx="661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Q8</a:t>
              </a:r>
              <a:endParaRPr lang="ru-RU" dirty="0"/>
            </a:p>
          </p:txBody>
        </p:sp>
        <p:sp>
          <p:nvSpPr>
            <p:cNvPr id="58" name="TextBox 57"/>
            <p:cNvSpPr txBox="1"/>
            <p:nvPr/>
          </p:nvSpPr>
          <p:spPr>
            <a:xfrm rot="16200000">
              <a:off x="7049107" y="5231176"/>
              <a:ext cx="661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Q9</a:t>
              </a:r>
              <a:endParaRPr lang="ru-RU" dirty="0"/>
            </a:p>
          </p:txBody>
        </p:sp>
        <p:sp>
          <p:nvSpPr>
            <p:cNvPr id="59" name="TextBox 58"/>
            <p:cNvSpPr txBox="1"/>
            <p:nvPr/>
          </p:nvSpPr>
          <p:spPr>
            <a:xfrm rot="16200000">
              <a:off x="7555340" y="5481348"/>
              <a:ext cx="661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Q10</a:t>
              </a:r>
              <a:endParaRPr lang="ru-RU" dirty="0"/>
            </a:p>
          </p:txBody>
        </p:sp>
        <p:sp>
          <p:nvSpPr>
            <p:cNvPr id="60" name="TextBox 59"/>
            <p:cNvSpPr txBox="1"/>
            <p:nvPr/>
          </p:nvSpPr>
          <p:spPr>
            <a:xfrm rot="16200000">
              <a:off x="8542782" y="5545501"/>
              <a:ext cx="661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Q11</a:t>
              </a:r>
              <a:endParaRPr lang="ru-RU" dirty="0"/>
            </a:p>
          </p:txBody>
        </p:sp>
        <p:sp>
          <p:nvSpPr>
            <p:cNvPr id="61" name="TextBox 60"/>
            <p:cNvSpPr txBox="1"/>
            <p:nvPr/>
          </p:nvSpPr>
          <p:spPr>
            <a:xfrm rot="16200000">
              <a:off x="8103284" y="5545501"/>
              <a:ext cx="661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SL1</a:t>
              </a:r>
              <a:endParaRPr lang="ru-RU" dirty="0"/>
            </a:p>
          </p:txBody>
        </p:sp>
        <p:sp>
          <p:nvSpPr>
            <p:cNvPr id="67" name="TextBox 66"/>
            <p:cNvSpPr txBox="1"/>
            <p:nvPr/>
          </p:nvSpPr>
          <p:spPr>
            <a:xfrm rot="16200000">
              <a:off x="8319747" y="5616058"/>
              <a:ext cx="661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BM2</a:t>
              </a:r>
              <a:endParaRPr lang="ru-RU" dirty="0"/>
            </a:p>
          </p:txBody>
        </p:sp>
        <p:sp>
          <p:nvSpPr>
            <p:cNvPr id="76" name="TextBox 75"/>
            <p:cNvSpPr txBox="1"/>
            <p:nvPr/>
          </p:nvSpPr>
          <p:spPr>
            <a:xfrm rot="16200000">
              <a:off x="9013771" y="5971205"/>
              <a:ext cx="661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BM3</a:t>
              </a:r>
              <a:endParaRPr lang="ru-RU" dirty="0"/>
            </a:p>
          </p:txBody>
        </p:sp>
        <p:sp>
          <p:nvSpPr>
            <p:cNvPr id="77" name="TextBox 76"/>
            <p:cNvSpPr txBox="1"/>
            <p:nvPr/>
          </p:nvSpPr>
          <p:spPr>
            <a:xfrm rot="16200000">
              <a:off x="7289597" y="5382015"/>
              <a:ext cx="661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BSEP</a:t>
              </a:r>
              <a:endParaRPr lang="ru-RU" dirty="0"/>
            </a:p>
          </p:txBody>
        </p:sp>
        <p:sp>
          <p:nvSpPr>
            <p:cNvPr id="78" name="TextBox 77"/>
            <p:cNvSpPr txBox="1"/>
            <p:nvPr/>
          </p:nvSpPr>
          <p:spPr>
            <a:xfrm rot="16200000">
              <a:off x="5925248" y="4919371"/>
              <a:ext cx="661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BM1</a:t>
              </a:r>
              <a:endParaRPr lang="ru-RU" dirty="0"/>
            </a:p>
          </p:txBody>
        </p:sp>
        <p:sp>
          <p:nvSpPr>
            <p:cNvPr id="79" name="TextBox 78"/>
            <p:cNvSpPr txBox="1"/>
            <p:nvPr/>
          </p:nvSpPr>
          <p:spPr>
            <a:xfrm rot="16200000">
              <a:off x="4939608" y="4738496"/>
              <a:ext cx="10288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S_CRAB</a:t>
              </a:r>
              <a:endParaRPr lang="ru-RU" dirty="0"/>
            </a:p>
          </p:txBody>
        </p:sp>
        <p:cxnSp>
          <p:nvCxnSpPr>
            <p:cNvPr id="80" name="Прямая со стрелкой 79"/>
            <p:cNvCxnSpPr/>
            <p:nvPr/>
          </p:nvCxnSpPr>
          <p:spPr>
            <a:xfrm flipH="1" flipV="1">
              <a:off x="3377684" y="6486526"/>
              <a:ext cx="6435787" cy="77560"/>
            </a:xfrm>
            <a:prstGeom prst="straightConnector1">
              <a:avLst/>
            </a:prstGeom>
            <a:ln w="31750">
              <a:solidFill>
                <a:srgbClr val="FF0000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3611729" y="6131379"/>
              <a:ext cx="1537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</a:t>
              </a:r>
              <a:r>
                <a:rPr lang="en-US" baseline="-25000" dirty="0" smtClean="0"/>
                <a:t>IR</a:t>
              </a:r>
              <a:r>
                <a:rPr lang="en-US" dirty="0" smtClean="0"/>
                <a:t>/2 = 30 m</a:t>
              </a:r>
              <a:endParaRPr lang="ru-RU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389918" y="6533120"/>
              <a:ext cx="3842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Новый экспериментальный участок</a:t>
              </a:r>
              <a:endParaRPr lang="ru-RU" dirty="0"/>
            </a:p>
          </p:txBody>
        </p:sp>
      </p:grpSp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4"/>
          <a:srcRect l="17447" t="14110" r="39799" b="18415"/>
          <a:stretch/>
        </p:blipFill>
        <p:spPr>
          <a:xfrm>
            <a:off x="59968" y="1149576"/>
            <a:ext cx="7732310" cy="557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63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2748" y="149032"/>
            <a:ext cx="10515600" cy="869273"/>
          </a:xfrm>
        </p:spPr>
        <p:txBody>
          <a:bodyPr/>
          <a:lstStyle/>
          <a:p>
            <a:r>
              <a:rPr lang="ru-RU" dirty="0"/>
              <a:t>ВЭПП-4</a:t>
            </a:r>
            <a:r>
              <a:rPr lang="en-US" dirty="0"/>
              <a:t>CW</a:t>
            </a:r>
            <a:r>
              <a:rPr lang="ru-RU" dirty="0"/>
              <a:t>. </a:t>
            </a:r>
            <a:r>
              <a:rPr lang="ru-RU" dirty="0" smtClean="0"/>
              <a:t>Краб-</a:t>
            </a:r>
            <a:r>
              <a:rPr lang="ru-RU" dirty="0" err="1" smtClean="0"/>
              <a:t>вэйст</a:t>
            </a:r>
            <a:r>
              <a:rPr lang="ru-RU" dirty="0" smtClean="0"/>
              <a:t>. (</a:t>
            </a:r>
            <a:r>
              <a:rPr lang="en-US" dirty="0" err="1" smtClean="0"/>
              <a:t>P.Raimondi</a:t>
            </a:r>
            <a:r>
              <a:rPr lang="en-US" dirty="0" smtClean="0"/>
              <a:t> 2006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CA87-1F26-428B-A4CD-E7C4E211A77E}" type="slidenum">
              <a:rPr lang="ru-RU" smtClean="0"/>
              <a:t>5</a:t>
            </a:fld>
            <a:endParaRPr lang="ru-RU" dirty="0"/>
          </a:p>
        </p:txBody>
      </p:sp>
      <p:pic>
        <p:nvPicPr>
          <p:cNvPr id="34" name="Объект 3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" t="1565" r="8740" b="4229"/>
          <a:stretch/>
        </p:blipFill>
        <p:spPr>
          <a:xfrm>
            <a:off x="6843833" y="1017718"/>
            <a:ext cx="5098253" cy="3591889"/>
          </a:xfrm>
        </p:spPr>
      </p:pic>
      <p:grpSp>
        <p:nvGrpSpPr>
          <p:cNvPr id="4" name="Группа 3"/>
          <p:cNvGrpSpPr>
            <a:grpSpLocks noChangeAspect="1"/>
          </p:cNvGrpSpPr>
          <p:nvPr/>
        </p:nvGrpSpPr>
        <p:grpSpPr>
          <a:xfrm>
            <a:off x="7407234" y="4530986"/>
            <a:ext cx="4676938" cy="1371550"/>
            <a:chOff x="252000" y="72000"/>
            <a:chExt cx="4640593" cy="1902457"/>
          </a:xfrm>
        </p:grpSpPr>
        <p:sp>
          <p:nvSpPr>
            <p:cNvPr id="5" name="AutoShape 53"/>
            <p:cNvSpPr>
              <a:spLocks noChangeArrowheads="1"/>
            </p:cNvSpPr>
            <p:nvPr/>
          </p:nvSpPr>
          <p:spPr bwMode="auto">
            <a:xfrm>
              <a:off x="1604912" y="1044000"/>
              <a:ext cx="1404000" cy="360000"/>
            </a:xfrm>
            <a:prstGeom prst="diamond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 altLang="ru-RU"/>
            </a:p>
          </p:txBody>
        </p:sp>
        <p:sp>
          <p:nvSpPr>
            <p:cNvPr id="6" name="Freeform 52"/>
            <p:cNvSpPr>
              <a:spLocks/>
            </p:cNvSpPr>
            <p:nvPr/>
          </p:nvSpPr>
          <p:spPr bwMode="auto">
            <a:xfrm>
              <a:off x="324000" y="1224000"/>
              <a:ext cx="4500000" cy="0"/>
            </a:xfrm>
            <a:custGeom>
              <a:avLst/>
              <a:gdLst>
                <a:gd name="T0" fmla="*/ 0 w 3037"/>
                <a:gd name="T1" fmla="*/ 2147483647 h 4"/>
                <a:gd name="T2" fmla="*/ 2147483647 w 3037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037" h="4">
                  <a:moveTo>
                    <a:pt x="0" y="4"/>
                  </a:moveTo>
                  <a:lnTo>
                    <a:pt x="3037" y="0"/>
                  </a:lnTo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Text Box 49"/>
            <p:cNvSpPr txBox="1">
              <a:spLocks noChangeArrowheads="1"/>
            </p:cNvSpPr>
            <p:nvPr/>
          </p:nvSpPr>
          <p:spPr bwMode="auto">
            <a:xfrm>
              <a:off x="4608000" y="1224000"/>
              <a:ext cx="2032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9026" tIns="39514" rIns="79026" bIns="39514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/>
              <a:r>
                <a:rPr lang="en-US" altLang="ru-RU" dirty="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z</a:t>
              </a:r>
              <a:endParaRPr lang="en-US" altLang="ru-RU" dirty="0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8" name="Rectangle 48"/>
            <p:cNvSpPr>
              <a:spLocks noChangeArrowheads="1"/>
            </p:cNvSpPr>
            <p:nvPr/>
          </p:nvSpPr>
          <p:spPr bwMode="auto">
            <a:xfrm rot="840000">
              <a:off x="504000" y="1044000"/>
              <a:ext cx="3600000" cy="360000"/>
            </a:xfrm>
            <a:prstGeom prst="rect">
              <a:avLst/>
            </a:prstGeom>
            <a:noFill/>
            <a:ln w="158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 altLang="ru-RU"/>
            </a:p>
          </p:txBody>
        </p:sp>
        <p:sp>
          <p:nvSpPr>
            <p:cNvPr id="9" name="Rectangle 47"/>
            <p:cNvSpPr>
              <a:spLocks noChangeArrowheads="1"/>
            </p:cNvSpPr>
            <p:nvPr/>
          </p:nvSpPr>
          <p:spPr bwMode="auto">
            <a:xfrm rot="-840000">
              <a:off x="504000" y="1044000"/>
              <a:ext cx="3600000" cy="360000"/>
            </a:xfrm>
            <a:prstGeom prst="rect">
              <a:avLst/>
            </a:prstGeom>
            <a:noFill/>
            <a:ln w="15875">
              <a:solidFill>
                <a:srgbClr val="0020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 altLang="ru-RU"/>
            </a:p>
          </p:txBody>
        </p:sp>
        <p:sp>
          <p:nvSpPr>
            <p:cNvPr id="10" name="Text Box 44"/>
            <p:cNvSpPr txBox="1">
              <a:spLocks noChangeArrowheads="1"/>
            </p:cNvSpPr>
            <p:nvPr/>
          </p:nvSpPr>
          <p:spPr bwMode="auto">
            <a:xfrm>
              <a:off x="252000" y="360000"/>
              <a:ext cx="242738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6655" tIns="38329" rIns="76655" bIns="38329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/>
              <a:r>
                <a:rPr lang="en-US" altLang="ru-RU" sz="2000" dirty="0">
                  <a:solidFill>
                    <a:srgbClr val="FF0000"/>
                  </a:solidFill>
                  <a:latin typeface="+mn-lt"/>
                  <a:ea typeface="Times New Roman" pitchFamily="18" charset="0"/>
                  <a:cs typeface="Arial" charset="0"/>
                </a:rPr>
                <a:t>e</a:t>
              </a:r>
              <a:endParaRPr lang="en-US" altLang="ru-RU" sz="2000" dirty="0">
                <a:latin typeface="+mn-lt"/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11" name="Freeform 34"/>
            <p:cNvSpPr>
              <a:spLocks/>
            </p:cNvSpPr>
            <p:nvPr/>
          </p:nvSpPr>
          <p:spPr bwMode="auto">
            <a:xfrm>
              <a:off x="2304000" y="180000"/>
              <a:ext cx="0" cy="1692000"/>
            </a:xfrm>
            <a:custGeom>
              <a:avLst/>
              <a:gdLst>
                <a:gd name="T0" fmla="*/ 2147483647 w 6"/>
                <a:gd name="T1" fmla="*/ 2147483647 h 3472"/>
                <a:gd name="T2" fmla="*/ 0 w 6"/>
                <a:gd name="T3" fmla="*/ 0 h 347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3472">
                  <a:moveTo>
                    <a:pt x="6" y="3472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Text Box 33"/>
            <p:cNvSpPr txBox="1">
              <a:spLocks noChangeArrowheads="1"/>
            </p:cNvSpPr>
            <p:nvPr/>
          </p:nvSpPr>
          <p:spPr bwMode="auto">
            <a:xfrm>
              <a:off x="2340000" y="72000"/>
              <a:ext cx="2032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9026" tIns="39514" rIns="79026" bIns="39514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/>
              <a:r>
                <a:rPr lang="en-US" altLang="ru-RU" dirty="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x</a:t>
              </a:r>
              <a:endParaRPr lang="en-US" altLang="ru-RU" dirty="0">
                <a:ea typeface="Times New Roman" pitchFamily="18" charset="0"/>
                <a:cs typeface="Arial" charset="0"/>
              </a:endParaRPr>
            </a:p>
          </p:txBody>
        </p:sp>
        <p:cxnSp>
          <p:nvCxnSpPr>
            <p:cNvPr id="13" name="Прямая со стрелкой 12"/>
            <p:cNvCxnSpPr/>
            <p:nvPr/>
          </p:nvCxnSpPr>
          <p:spPr>
            <a:xfrm>
              <a:off x="2304000" y="756000"/>
              <a:ext cx="702000" cy="0"/>
            </a:xfrm>
            <a:prstGeom prst="straightConnector1">
              <a:avLst/>
            </a:prstGeom>
            <a:ln w="6350">
              <a:solidFill>
                <a:schemeClr val="accent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H="1">
              <a:off x="3024000" y="396000"/>
              <a:ext cx="0" cy="828000"/>
            </a:xfrm>
            <a:prstGeom prst="line">
              <a:avLst/>
            </a:prstGeom>
            <a:ln w="9525" cap="rnd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 Box 30"/>
            <p:cNvSpPr txBox="1">
              <a:spLocks noChangeArrowheads="1"/>
            </p:cNvSpPr>
            <p:nvPr/>
          </p:nvSpPr>
          <p:spPr bwMode="auto">
            <a:xfrm>
              <a:off x="2520000" y="396000"/>
              <a:ext cx="38474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RU" sz="1600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L</a:t>
              </a:r>
              <a:r>
                <a:rPr lang="en-US" altLang="ru-RU" sz="1600" i="1" baseline="-250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i</a:t>
              </a:r>
              <a:endParaRPr lang="ru-RU" altLang="ru-RU" sz="1600" i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16" name="Прямая со стрелкой 15"/>
            <p:cNvCxnSpPr/>
            <p:nvPr/>
          </p:nvCxnSpPr>
          <p:spPr>
            <a:xfrm rot="840000" flipH="1" flipV="1">
              <a:off x="288000" y="1224000"/>
              <a:ext cx="3960000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 rot="-840000" flipH="1" flipV="1">
              <a:off x="360000" y="1224000"/>
              <a:ext cx="3960000" cy="0"/>
            </a:xfrm>
            <a:prstGeom prst="straightConnector1">
              <a:avLst/>
            </a:prstGeom>
            <a:ln w="12700">
              <a:solidFill>
                <a:srgbClr val="00206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60000" y="324000"/>
              <a:ext cx="2790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+</a:t>
              </a:r>
              <a:endParaRPr lang="ru-RU" sz="1400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 Box 44"/>
            <p:cNvSpPr txBox="1">
              <a:spLocks noChangeArrowheads="1"/>
            </p:cNvSpPr>
            <p:nvPr/>
          </p:nvSpPr>
          <p:spPr bwMode="auto">
            <a:xfrm>
              <a:off x="4104000" y="360000"/>
              <a:ext cx="242738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6655" tIns="38329" rIns="76655" bIns="38329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/>
              <a:r>
                <a:rPr lang="en-US" altLang="ru-RU" sz="2000" dirty="0">
                  <a:solidFill>
                    <a:srgbClr val="002060"/>
                  </a:solidFill>
                  <a:latin typeface="+mn-lt"/>
                  <a:ea typeface="Times New Roman" pitchFamily="18" charset="0"/>
                  <a:cs typeface="Arial" charset="0"/>
                </a:rPr>
                <a:t>e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212000" y="252000"/>
              <a:ext cx="3642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2060"/>
                  </a:solidFill>
                </a:rPr>
                <a:t>-</a:t>
              </a:r>
              <a:endParaRPr lang="ru-RU" sz="2400" dirty="0">
                <a:solidFill>
                  <a:srgbClr val="002060"/>
                </a:solidFill>
              </a:endParaRPr>
            </a:p>
          </p:txBody>
        </p:sp>
        <p:cxnSp>
          <p:nvCxnSpPr>
            <p:cNvPr id="21" name="Прямая со стрелкой 20"/>
            <p:cNvCxnSpPr/>
            <p:nvPr/>
          </p:nvCxnSpPr>
          <p:spPr>
            <a:xfrm flipV="1">
              <a:off x="4186410" y="1528764"/>
              <a:ext cx="85553" cy="373482"/>
            </a:xfrm>
            <a:prstGeom prst="straightConnector1">
              <a:avLst/>
            </a:prstGeom>
            <a:ln w="635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171950" y="1585912"/>
              <a:ext cx="4716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2</a:t>
              </a:r>
              <a:r>
                <a:rPr lang="en-US" sz="1600" i="1" dirty="0">
                  <a:sym typeface="Symbol" panose="05050102010706020507" pitchFamily="18" charset="2"/>
                </a:rPr>
                <a:t></a:t>
              </a:r>
              <a:r>
                <a:rPr lang="en-US" sz="1600" baseline="-25000" dirty="0"/>
                <a:t>x</a:t>
              </a:r>
              <a:endParaRPr lang="ru-RU" sz="1600" baseline="-25000" dirty="0"/>
            </a:p>
          </p:txBody>
        </p:sp>
        <p:cxnSp>
          <p:nvCxnSpPr>
            <p:cNvPr id="23" name="Прямая со стрелкой 22"/>
            <p:cNvCxnSpPr/>
            <p:nvPr/>
          </p:nvCxnSpPr>
          <p:spPr>
            <a:xfrm>
              <a:off x="472461" y="1093547"/>
              <a:ext cx="3492636" cy="880910"/>
            </a:xfrm>
            <a:prstGeom prst="straightConnector1">
              <a:avLst/>
            </a:prstGeom>
            <a:ln w="6350">
              <a:solidFill>
                <a:schemeClr val="accent1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Прямоугольник 23"/>
            <p:cNvSpPr/>
            <p:nvPr/>
          </p:nvSpPr>
          <p:spPr>
            <a:xfrm rot="875728">
              <a:off x="2454028" y="1576512"/>
              <a:ext cx="402926" cy="1871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/>
            <p:cNvSpPr txBox="1"/>
            <p:nvPr/>
          </p:nvSpPr>
          <p:spPr>
            <a:xfrm rot="821312">
              <a:off x="2448000" y="1476000"/>
              <a:ext cx="4667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2</a:t>
              </a:r>
              <a:r>
                <a:rPr lang="en-US" sz="1600" i="1" dirty="0">
                  <a:sym typeface="Symbol" panose="05050102010706020507" pitchFamily="18" charset="2"/>
                </a:rPr>
                <a:t></a:t>
              </a:r>
              <a:r>
                <a:rPr lang="en-US" sz="1600" baseline="-25000" dirty="0">
                  <a:sym typeface="Symbol" panose="05050102010706020507" pitchFamily="18" charset="2"/>
                </a:rPr>
                <a:t>z</a:t>
              </a:r>
              <a:endParaRPr lang="ru-RU" sz="1600" baseline="-25000" dirty="0"/>
            </a:p>
          </p:txBody>
        </p:sp>
        <p:cxnSp>
          <p:nvCxnSpPr>
            <p:cNvPr id="26" name="Прямая со стрелкой 25"/>
            <p:cNvCxnSpPr/>
            <p:nvPr/>
          </p:nvCxnSpPr>
          <p:spPr>
            <a:xfrm flipV="1">
              <a:off x="4356000" y="828000"/>
              <a:ext cx="0" cy="396000"/>
            </a:xfrm>
            <a:prstGeom prst="straightConnector1">
              <a:avLst/>
            </a:prstGeom>
            <a:ln w="635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H="1" flipV="1">
              <a:off x="4068000" y="818050"/>
              <a:ext cx="540000" cy="0"/>
            </a:xfrm>
            <a:prstGeom prst="line">
              <a:avLst/>
            </a:prstGeom>
            <a:ln w="9525" cap="rnd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4320000" y="828000"/>
              <a:ext cx="5725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ym typeface="Symbol" panose="05050102010706020507" pitchFamily="18" charset="2"/>
                </a:rPr>
                <a:t> ∙</a:t>
              </a:r>
              <a:r>
                <a:rPr lang="en-US" sz="1600" baseline="-25000" dirty="0"/>
                <a:t>x</a:t>
              </a:r>
              <a:endParaRPr lang="ru-RU" sz="1600" baseline="-25000" dirty="0"/>
            </a:p>
          </p:txBody>
        </p:sp>
        <p:sp>
          <p:nvSpPr>
            <p:cNvPr id="29" name="Arc 29"/>
            <p:cNvSpPr>
              <a:spLocks/>
            </p:cNvSpPr>
            <p:nvPr/>
          </p:nvSpPr>
          <p:spPr bwMode="auto">
            <a:xfrm rot="2700000">
              <a:off x="3600000" y="1105200"/>
              <a:ext cx="234000" cy="23400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Text Box 30"/>
            <p:cNvSpPr txBox="1">
              <a:spLocks noChangeArrowheads="1"/>
            </p:cNvSpPr>
            <p:nvPr/>
          </p:nvSpPr>
          <p:spPr bwMode="auto">
            <a:xfrm>
              <a:off x="3744000" y="936000"/>
              <a:ext cx="31591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1600" i="1" dirty="0">
                  <a:sym typeface="Symbol" pitchFamily="18" charset="2"/>
                </a:rPr>
                <a:t>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88099" y="3539621"/>
                <a:ext cx="5513729" cy="134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ru-RU" sz="2400" dirty="0" smtClean="0"/>
                  <a:t>Светимость: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𝑡𝑜𝑡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den>
                    </m:f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ru-RU" sz="2400" dirty="0" smtClean="0"/>
                  <a:t>Угол </a:t>
                </a:r>
                <a:r>
                  <a:rPr lang="ru-RU" sz="2400" dirty="0" err="1" smtClean="0"/>
                  <a:t>Пивинского</a:t>
                </a:r>
                <a:r>
                  <a:rPr lang="ru-RU" sz="2400" dirty="0" smtClean="0"/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99" y="3539621"/>
                <a:ext cx="5513729" cy="1340110"/>
              </a:xfrm>
              <a:prstGeom prst="rect">
                <a:avLst/>
              </a:prstGeom>
              <a:blipFill>
                <a:blip r:embed="rId4"/>
                <a:stretch>
                  <a:fillRect l="-1436" b="-9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76920" y="4853818"/>
                <a:ext cx="8300660" cy="1981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ru-RU" sz="2400" dirty="0" smtClean="0"/>
                  <a:t>Д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лина взаимодействия :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endParaRPr lang="ru-RU" sz="2400" dirty="0" smtClean="0"/>
              </a:p>
              <a:p>
                <a:pPr marL="971550" lvl="1" indent="-514350">
                  <a:buFont typeface="Arial" panose="020B0604020202020204" pitchFamily="34" charset="0"/>
                  <a:buChar char="•"/>
                </a:pPr>
                <a:r>
                  <a:rPr lang="ru-RU" sz="24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ru-RU" sz="2400" dirty="0" smtClean="0"/>
                  <a:t>нет</a:t>
                </a:r>
                <a:r>
                  <a:rPr lang="en-US" sz="2400" dirty="0" smtClean="0"/>
                  <a:t> </a:t>
                </a:r>
                <a:r>
                  <a:rPr lang="ru-RU" sz="2400" dirty="0" smtClean="0"/>
                  <a:t>«</a:t>
                </a:r>
                <a:r>
                  <a:rPr lang="en-US" sz="2400" dirty="0" smtClean="0"/>
                  <a:t>hour-glass</a:t>
                </a:r>
                <a:r>
                  <a:rPr lang="ru-RU" sz="2400" dirty="0" smtClean="0"/>
                  <a:t>»</a:t>
                </a:r>
                <a:endParaRPr lang="en-US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CRAB </a:t>
                </a:r>
                <a:r>
                  <a:rPr lang="ru-RU" sz="2400" dirty="0" err="1" smtClean="0"/>
                  <a:t>секступоли</a:t>
                </a:r>
                <a:r>
                  <a:rPr lang="ru-RU" sz="2400" dirty="0" smtClean="0"/>
                  <a:t> подавляют бетатронные / </a:t>
                </a:r>
                <a:r>
                  <a:rPr lang="ru-RU" sz="2400" dirty="0" err="1" smtClean="0"/>
                  <a:t>синхро</a:t>
                </a:r>
                <a:r>
                  <a:rPr lang="ru-RU" sz="2400" dirty="0" smtClean="0"/>
                  <a:t>-бетатронные резонансы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∼0.2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=±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𝜃𝛽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num>
                          <m:den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20" y="4853818"/>
                <a:ext cx="8300660" cy="1981055"/>
              </a:xfrm>
              <a:prstGeom prst="rect">
                <a:avLst/>
              </a:prstGeom>
              <a:blipFill>
                <a:blip r:embed="rId5"/>
                <a:stretch>
                  <a:fillRect l="-954" t="-24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756923" y="3163699"/>
            <a:ext cx="512869" cy="289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IP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8913766" y="6119389"/>
            <a:ext cx="2440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А. </a:t>
            </a:r>
            <a:r>
              <a:rPr lang="ru-RU" sz="2400" dirty="0" err="1" smtClean="0"/>
              <a:t>Богомягков</a:t>
            </a:r>
            <a:endParaRPr lang="ru-RU" sz="2400" dirty="0"/>
          </a:p>
        </p:txBody>
      </p:sp>
      <p:grpSp>
        <p:nvGrpSpPr>
          <p:cNvPr id="43" name="Группа 42"/>
          <p:cNvGrpSpPr/>
          <p:nvPr/>
        </p:nvGrpSpPr>
        <p:grpSpPr>
          <a:xfrm>
            <a:off x="488099" y="942419"/>
            <a:ext cx="6339485" cy="2673089"/>
            <a:chOff x="3049932" y="7108575"/>
            <a:chExt cx="6339485" cy="2673089"/>
          </a:xfrm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 rotWithShape="1">
            <a:blip r:embed="rId6"/>
            <a:srcRect l="11123" t="3339" r="7792" b="27966"/>
            <a:stretch/>
          </p:blipFill>
          <p:spPr>
            <a:xfrm>
              <a:off x="3049932" y="7108575"/>
              <a:ext cx="6339485" cy="2673089"/>
            </a:xfrm>
            <a:prstGeom prst="rect">
              <a:avLst/>
            </a:prstGeom>
          </p:spPr>
        </p:pic>
        <p:cxnSp>
          <p:nvCxnSpPr>
            <p:cNvPr id="48" name="Прямая со стрелкой 47"/>
            <p:cNvCxnSpPr/>
            <p:nvPr/>
          </p:nvCxnSpPr>
          <p:spPr>
            <a:xfrm flipV="1">
              <a:off x="5131906" y="7361302"/>
              <a:ext cx="8843" cy="1732405"/>
            </a:xfrm>
            <a:prstGeom prst="straightConnector1">
              <a:avLst/>
            </a:prstGeom>
            <a:ln w="2222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 rot="16200000">
              <a:off x="4333451" y="7890121"/>
              <a:ext cx="1343312" cy="410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CRAB </a:t>
              </a:r>
              <a:r>
                <a:rPr lang="en-US" dirty="0" err="1" smtClean="0"/>
                <a:t>Sextupole</a:t>
              </a:r>
              <a:endParaRPr lang="ru-RU" dirty="0"/>
            </a:p>
          </p:txBody>
        </p:sp>
        <p:cxnSp>
          <p:nvCxnSpPr>
            <p:cNvPr id="50" name="Прямая со стрелкой 49"/>
            <p:cNvCxnSpPr/>
            <p:nvPr/>
          </p:nvCxnSpPr>
          <p:spPr>
            <a:xfrm>
              <a:off x="3935172" y="7664252"/>
              <a:ext cx="1196734" cy="15618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5685592" y="7628667"/>
              <a:ext cx="19115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µ</a:t>
              </a:r>
              <a:r>
                <a:rPr lang="en-US" baseline="-25000" dirty="0" smtClean="0"/>
                <a:t>X,Y</a:t>
              </a:r>
              <a:r>
                <a:rPr lang="en-US" dirty="0" smtClean="0"/>
                <a:t> = 0.5 / 0.75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685592" y="7941353"/>
              <a:ext cx="23164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β</a:t>
              </a:r>
              <a:r>
                <a:rPr lang="en-US" baseline="-25000" dirty="0" smtClean="0"/>
                <a:t>X,Y_CRAB</a:t>
              </a:r>
              <a:r>
                <a:rPr lang="en-US" dirty="0" smtClean="0"/>
                <a:t> </a:t>
              </a:r>
              <a:r>
                <a:rPr lang="en-US" dirty="0"/>
                <a:t>= </a:t>
              </a:r>
              <a:r>
                <a:rPr lang="en-US" dirty="0" smtClean="0"/>
                <a:t>3.2 </a:t>
              </a:r>
              <a:r>
                <a:rPr lang="en-US" dirty="0"/>
                <a:t>/ </a:t>
              </a:r>
              <a:r>
                <a:rPr lang="en-US" dirty="0" smtClean="0"/>
                <a:t>27.1 m</a:t>
              </a:r>
            </a:p>
            <a:p>
              <a:r>
                <a:rPr lang="en-US" dirty="0" smtClean="0"/>
                <a:t>S</a:t>
              </a:r>
              <a:r>
                <a:rPr lang="en-US" baseline="-25000" dirty="0" smtClean="0"/>
                <a:t>CRAB</a:t>
              </a:r>
              <a:r>
                <a:rPr lang="en-US" dirty="0" smtClean="0"/>
                <a:t> = 330 T/m</a:t>
              </a:r>
              <a:r>
                <a:rPr lang="en-US" baseline="30000" dirty="0" smtClean="0"/>
                <a:t>2</a:t>
              </a:r>
              <a:endParaRPr lang="ru-RU" baseline="30000" dirty="0"/>
            </a:p>
          </p:txBody>
        </p:sp>
        <p:cxnSp>
          <p:nvCxnSpPr>
            <p:cNvPr id="54" name="Прямая соединительная линия 53"/>
            <p:cNvCxnSpPr/>
            <p:nvPr/>
          </p:nvCxnSpPr>
          <p:spPr>
            <a:xfrm>
              <a:off x="5131906" y="7679870"/>
              <a:ext cx="1364027" cy="5443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 rot="16200000">
            <a:off x="5735782" y="1415659"/>
            <a:ext cx="756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η</a:t>
            </a:r>
            <a:r>
              <a:rPr lang="en-US" baseline="-25000" dirty="0" smtClean="0"/>
              <a:t>X</a:t>
            </a:r>
            <a:r>
              <a:rPr lang="en-US" dirty="0" smtClean="0"/>
              <a:t>, 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486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107" y="3691775"/>
            <a:ext cx="5558052" cy="30959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19060" t="3412" b="28326"/>
          <a:stretch/>
        </p:blipFill>
        <p:spPr>
          <a:xfrm>
            <a:off x="1022211" y="3755622"/>
            <a:ext cx="5070502" cy="30221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228" y="864524"/>
            <a:ext cx="7144715" cy="28096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71969" y="1525781"/>
            <a:ext cx="22065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CW </a:t>
            </a:r>
            <a:r>
              <a:rPr lang="ru-RU" dirty="0" err="1" smtClean="0"/>
              <a:t>секступоли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3496337" y="2108627"/>
            <a:ext cx="8173" cy="7539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932883" y="2106907"/>
            <a:ext cx="8173" cy="7539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311964" y="3465452"/>
            <a:ext cx="452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IP</a:t>
            </a:r>
            <a:endParaRPr lang="ru-RU" b="1" dirty="0"/>
          </a:p>
        </p:txBody>
      </p:sp>
      <p:sp>
        <p:nvSpPr>
          <p:cNvPr id="13" name="5-конечная звезда 12"/>
          <p:cNvSpPr/>
          <p:nvPr/>
        </p:nvSpPr>
        <p:spPr>
          <a:xfrm>
            <a:off x="4119947" y="3423941"/>
            <a:ext cx="265639" cy="29017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3837" y="199816"/>
            <a:ext cx="10515600" cy="5526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ВЭПП-4</a:t>
            </a:r>
            <a:r>
              <a:rPr lang="en-US" dirty="0" smtClean="0"/>
              <a:t>CW</a:t>
            </a:r>
            <a:r>
              <a:rPr lang="ru-RU" dirty="0" smtClean="0"/>
              <a:t>. Место встречи.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8067056" y="864524"/>
            <a:ext cx="40596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IP</a:t>
            </a:r>
            <a:r>
              <a:rPr lang="ru-RU" dirty="0" smtClean="0"/>
              <a:t>: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Lstar</a:t>
            </a:r>
            <a:r>
              <a:rPr lang="en-US" dirty="0" smtClean="0"/>
              <a:t> = 0.95 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 smtClean="0"/>
              <a:t>β</a:t>
            </a:r>
            <a:r>
              <a:rPr lang="en-US" dirty="0"/>
              <a:t>x</a:t>
            </a:r>
            <a:r>
              <a:rPr lang="en-US" dirty="0" smtClean="0"/>
              <a:t> = 15 cm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 smtClean="0"/>
              <a:t>β</a:t>
            </a:r>
            <a:r>
              <a:rPr lang="en-US" dirty="0" smtClean="0"/>
              <a:t>y </a:t>
            </a:r>
            <a:r>
              <a:rPr lang="en-US" dirty="0"/>
              <a:t>= </a:t>
            </a:r>
            <a:r>
              <a:rPr lang="en-US" dirty="0" smtClean="0"/>
              <a:t>1 </a:t>
            </a:r>
            <a:r>
              <a:rPr lang="en-US" dirty="0"/>
              <a:t>cm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 smtClean="0"/>
              <a:t>η</a:t>
            </a:r>
            <a:r>
              <a:rPr lang="en-US" dirty="0" smtClean="0"/>
              <a:t>x </a:t>
            </a:r>
            <a:r>
              <a:rPr lang="en-US" dirty="0"/>
              <a:t>= 0</a:t>
            </a:r>
            <a:r>
              <a:rPr lang="en-US" dirty="0" smtClean="0"/>
              <a:t> </a:t>
            </a:r>
            <a:r>
              <a:rPr lang="en-US" dirty="0"/>
              <a:t>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Полный угол встречи         </a:t>
            </a:r>
            <a:r>
              <a:rPr lang="en-US" dirty="0" smtClean="0"/>
              <a:t>	</a:t>
            </a:r>
            <a:r>
              <a:rPr lang="en-US" dirty="0"/>
              <a:t>5</a:t>
            </a:r>
            <a:r>
              <a:rPr lang="ru-RU" dirty="0" smtClean="0"/>
              <a:t>0 </a:t>
            </a:r>
            <a:r>
              <a:rPr lang="en-US" dirty="0" err="1" smtClean="0"/>
              <a:t>mrad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Q0: G = 43 T/m, L=0.32 m&lt; R &gt;13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Q1: G = 26 T/m, L=0.35 m, R &gt; 23 mm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7448202" y="6247323"/>
            <a:ext cx="2177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ВЭПП-4</a:t>
            </a:r>
            <a:r>
              <a:rPr lang="en-US" dirty="0" smtClean="0"/>
              <a:t>CW &amp; VEPP-6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715000" y="5785658"/>
            <a:ext cx="173320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17</a:t>
            </a:r>
            <a:r>
              <a:rPr lang="en-US" dirty="0" smtClean="0"/>
              <a:t>*</a:t>
            </a:r>
            <a:r>
              <a:rPr lang="el-GR" sz="2400" dirty="0" smtClean="0"/>
              <a:t>σ</a:t>
            </a:r>
            <a:r>
              <a:rPr lang="en-US" sz="2400" baseline="-25000" dirty="0" smtClean="0"/>
              <a:t>X</a:t>
            </a:r>
            <a:r>
              <a:rPr lang="en-US" sz="2400" dirty="0" smtClean="0"/>
              <a:t>  42*</a:t>
            </a:r>
            <a:r>
              <a:rPr lang="el-GR" sz="2400" dirty="0" smtClean="0"/>
              <a:t>σ</a:t>
            </a:r>
            <a:r>
              <a:rPr lang="en-US" sz="2400" baseline="-25000" dirty="0" smtClean="0"/>
              <a:t>Y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480846" y="4191208"/>
            <a:ext cx="731925" cy="2318353"/>
          </a:xfrm>
          <a:prstGeom prst="rect">
            <a:avLst/>
          </a:prstGeom>
          <a:solidFill>
            <a:srgbClr val="FF000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FF0000"/>
                </a:solidFill>
              </a:rPr>
              <a:t>Q0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613165" y="4191208"/>
            <a:ext cx="818806" cy="2318353"/>
          </a:xfrm>
          <a:prstGeom prst="rect">
            <a:avLst/>
          </a:prstGeom>
          <a:solidFill>
            <a:schemeClr val="accent6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B050"/>
                </a:solidFill>
              </a:rPr>
              <a:t>Q1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914574" y="4474029"/>
            <a:ext cx="643084" cy="1531366"/>
          </a:xfrm>
          <a:prstGeom prst="rect">
            <a:avLst/>
          </a:prstGeom>
          <a:solidFill>
            <a:srgbClr val="FF000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FF0000"/>
                </a:solidFill>
              </a:rPr>
              <a:t>Q0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958052" y="4191209"/>
            <a:ext cx="764377" cy="2155162"/>
          </a:xfrm>
          <a:prstGeom prst="rect">
            <a:avLst/>
          </a:prstGeom>
          <a:solidFill>
            <a:schemeClr val="accent6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B050"/>
                </a:solidFill>
              </a:rPr>
              <a:t>Q1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303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11224" t="3196" r="3030" b="28686"/>
          <a:stretch/>
        </p:blipFill>
        <p:spPr>
          <a:xfrm>
            <a:off x="17394" y="3773833"/>
            <a:ext cx="5245843" cy="2955471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46000" y="1499120"/>
            <a:ext cx="350900" cy="5346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3837" y="199816"/>
            <a:ext cx="10515600" cy="5526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ВЭПП-4</a:t>
            </a:r>
            <a:r>
              <a:rPr lang="en-US" dirty="0" smtClean="0"/>
              <a:t>CW</a:t>
            </a:r>
            <a:r>
              <a:rPr lang="ru-RU" dirty="0" smtClean="0"/>
              <a:t>. Параметры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79825" y="4937446"/>
            <a:ext cx="2407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|</a:t>
            </a:r>
            <a:r>
              <a:rPr lang="en-US" dirty="0" err="1" smtClean="0"/>
              <a:t>dP</a:t>
            </a:r>
            <a:r>
              <a:rPr lang="en-US" dirty="0" smtClean="0"/>
              <a:t>/P|</a:t>
            </a:r>
            <a:r>
              <a:rPr lang="en-US" sz="1200" dirty="0" smtClean="0"/>
              <a:t>_</a:t>
            </a:r>
            <a:r>
              <a:rPr lang="en-US" sz="1200" dirty="0" err="1" smtClean="0"/>
              <a:t>LMA_min</a:t>
            </a:r>
            <a:r>
              <a:rPr lang="en-US" dirty="0" smtClean="0"/>
              <a:t> ≥ 0.5 %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85309" y="5289670"/>
            <a:ext cx="2442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CW: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Touschek</a:t>
            </a:r>
            <a:r>
              <a:rPr lang="en-US" dirty="0" smtClean="0"/>
              <a:t> ~ 3100 </a:t>
            </a:r>
            <a:r>
              <a:rPr lang="ru-RU" dirty="0" smtClean="0"/>
              <a:t>сек.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413935" y="1314454"/>
            <a:ext cx="2537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1 x 1 </a:t>
            </a:r>
            <a:r>
              <a:rPr lang="ru-RU" dirty="0" smtClean="0"/>
              <a:t>сгусток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11529" t="3196" r="5779" b="28829"/>
          <a:stretch/>
        </p:blipFill>
        <p:spPr>
          <a:xfrm>
            <a:off x="337902" y="1104718"/>
            <a:ext cx="5649516" cy="3108053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717936"/>
              </p:ext>
            </p:extLst>
          </p:nvPr>
        </p:nvGraphicFramePr>
        <p:xfrm>
          <a:off x="6079320" y="1882745"/>
          <a:ext cx="5871863" cy="394389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312273">
                  <a:extLst>
                    <a:ext uri="{9D8B030D-6E8A-4147-A177-3AD203B41FA5}">
                      <a16:colId xmlns:a16="http://schemas.microsoft.com/office/drawing/2014/main" val="4047185369"/>
                    </a:ext>
                  </a:extLst>
                </a:gridCol>
                <a:gridCol w="878555">
                  <a:extLst>
                    <a:ext uri="{9D8B030D-6E8A-4147-A177-3AD203B41FA5}">
                      <a16:colId xmlns:a16="http://schemas.microsoft.com/office/drawing/2014/main" val="818272881"/>
                    </a:ext>
                  </a:extLst>
                </a:gridCol>
                <a:gridCol w="1023128">
                  <a:extLst>
                    <a:ext uri="{9D8B030D-6E8A-4147-A177-3AD203B41FA5}">
                      <a16:colId xmlns:a16="http://schemas.microsoft.com/office/drawing/2014/main" val="2890872755"/>
                    </a:ext>
                  </a:extLst>
                </a:gridCol>
                <a:gridCol w="878555">
                  <a:extLst>
                    <a:ext uri="{9D8B030D-6E8A-4147-A177-3AD203B41FA5}">
                      <a16:colId xmlns:a16="http://schemas.microsoft.com/office/drawing/2014/main" val="3913732068"/>
                    </a:ext>
                  </a:extLst>
                </a:gridCol>
                <a:gridCol w="911917">
                  <a:extLst>
                    <a:ext uri="{9D8B030D-6E8A-4147-A177-3AD203B41FA5}">
                      <a16:colId xmlns:a16="http://schemas.microsoft.com/office/drawing/2014/main" val="2748311566"/>
                    </a:ext>
                  </a:extLst>
                </a:gridCol>
                <a:gridCol w="867435">
                  <a:extLst>
                    <a:ext uri="{9D8B030D-6E8A-4147-A177-3AD203B41FA5}">
                      <a16:colId xmlns:a16="http://schemas.microsoft.com/office/drawing/2014/main" val="2915881454"/>
                    </a:ext>
                  </a:extLst>
                </a:gridCol>
              </a:tblGrid>
              <a:tr h="16891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ВЭПП-4М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ВЭПП-4</a:t>
                      </a:r>
                      <a:r>
                        <a:rPr lang="en-US" sz="1200" u="none" strike="noStrike">
                          <a:effectLst/>
                        </a:rPr>
                        <a:t>CW</a:t>
                      </a:r>
                      <a:endParaRPr lang="en-US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ВЭПП-4</a:t>
                      </a:r>
                      <a:r>
                        <a:rPr lang="en-US" sz="1200" u="none" strike="noStrike">
                          <a:effectLst/>
                        </a:rPr>
                        <a:t>CW</a:t>
                      </a:r>
                      <a:endParaRPr lang="en-US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ВЭПП-4</a:t>
                      </a:r>
                      <a:r>
                        <a:rPr lang="en-US" sz="1200" u="none" strike="noStrike">
                          <a:effectLst/>
                        </a:rPr>
                        <a:t>CW</a:t>
                      </a:r>
                      <a:endParaRPr lang="en-US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ВЭПП-4</a:t>
                      </a:r>
                      <a:r>
                        <a:rPr lang="en-US" sz="1200" u="none" strike="noStrike">
                          <a:effectLst/>
                        </a:rPr>
                        <a:t>CW</a:t>
                      </a:r>
                      <a:endParaRPr lang="en-US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1624074668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marL="0" indent="87313" algn="l" fontAlgn="b"/>
                      <a:r>
                        <a:rPr lang="en-US" sz="1200" u="none" strike="noStrike" dirty="0">
                          <a:effectLst/>
                        </a:rPr>
                        <a:t>E, GeV</a:t>
                      </a:r>
                      <a:endParaRPr lang="en-US" sz="12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1850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1000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1400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1850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1850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414521633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</a:rPr>
                        <a:t>П</a:t>
                      </a:r>
                      <a:r>
                        <a:rPr lang="ru-RU" sz="1200" u="none" strike="noStrike" dirty="0">
                          <a:effectLst/>
                        </a:rPr>
                        <a:t>, </a:t>
                      </a:r>
                      <a:r>
                        <a:rPr lang="en-US" sz="1200" u="none" strike="noStrike" dirty="0">
                          <a:effectLst/>
                        </a:rPr>
                        <a:t>m</a:t>
                      </a:r>
                      <a:endParaRPr lang="en-US" sz="12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366.09</a:t>
                      </a:r>
                      <a:endParaRPr lang="ru-RU" sz="12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366.23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366.23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366.23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366.23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1410022595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 </a:t>
                      </a:r>
                      <a:r>
                        <a:rPr lang="el-GR" sz="1200" u="none" strike="noStrike" dirty="0" smtClean="0">
                          <a:effectLst/>
                        </a:rPr>
                        <a:t>θ</a:t>
                      </a:r>
                      <a:r>
                        <a:rPr lang="el-GR" sz="1200" u="none" strike="noStrike" dirty="0">
                          <a:effectLst/>
                        </a:rPr>
                        <a:t>, </a:t>
                      </a:r>
                      <a:r>
                        <a:rPr lang="en-US" sz="1200" u="none" strike="noStrike" dirty="0" err="1">
                          <a:effectLst/>
                        </a:rPr>
                        <a:t>mrad</a:t>
                      </a:r>
                      <a:endParaRPr lang="en-US" sz="12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±25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±25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±25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±25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3356160839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 I, </a:t>
                      </a:r>
                      <a:r>
                        <a:rPr lang="en-US" sz="1200" u="none" strike="noStrike" dirty="0">
                          <a:effectLst/>
                        </a:rPr>
                        <a:t>mA</a:t>
                      </a:r>
                      <a:endParaRPr lang="en-US" sz="12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3.300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0.015</a:t>
                      </a:r>
                      <a:r>
                        <a:rPr lang="en-US" sz="1200" u="none" strike="noStrike" dirty="0" smtClean="0">
                          <a:effectLst/>
                        </a:rPr>
                        <a:t>*</a:t>
                      </a:r>
                      <a:endParaRPr lang="ru-RU" sz="12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0.015</a:t>
                      </a:r>
                      <a:r>
                        <a:rPr lang="en-US" sz="1200" u="none" strike="noStrike" dirty="0" smtClean="0">
                          <a:effectLst/>
                        </a:rPr>
                        <a:t>*</a:t>
                      </a:r>
                      <a:endParaRPr lang="ru-RU" sz="12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0.015</a:t>
                      </a:r>
                      <a:r>
                        <a:rPr lang="en-US" sz="1200" u="none" strike="noStrike" dirty="0" smtClean="0">
                          <a:effectLst/>
                        </a:rPr>
                        <a:t>*</a:t>
                      </a:r>
                      <a:endParaRPr lang="ru-RU" sz="12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0.015</a:t>
                      </a:r>
                      <a:r>
                        <a:rPr lang="en-US" sz="1200" u="none" strike="noStrike" dirty="0" smtClean="0">
                          <a:effectLst/>
                        </a:rPr>
                        <a:t>*</a:t>
                      </a:r>
                      <a:endParaRPr lang="ru-RU" sz="12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1028063024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 Ne </a:t>
                      </a:r>
                      <a:r>
                        <a:rPr lang="en-US" sz="1200" u="none" strike="noStrike" dirty="0">
                          <a:effectLst/>
                        </a:rPr>
                        <a:t>x 10</a:t>
                      </a:r>
                      <a:r>
                        <a:rPr lang="en-US" sz="1200" u="none" strike="noStrike" baseline="30000" dirty="0">
                          <a:effectLst/>
                        </a:rPr>
                        <a:t>-10</a:t>
                      </a:r>
                      <a:endParaRPr lang="en-US" sz="1200" b="0" i="0" u="none" strike="noStrike" baseline="30000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2.5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11.4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11.4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11.4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11.4</a:t>
                      </a:r>
                      <a:endParaRPr lang="ru-RU" sz="12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3225725283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 </a:t>
                      </a:r>
                      <a:r>
                        <a:rPr lang="en-US" sz="1200" u="none" strike="noStrike" dirty="0" err="1" smtClean="0">
                          <a:effectLst/>
                        </a:rPr>
                        <a:t>Nb</a:t>
                      </a:r>
                      <a:endParaRPr lang="en-US" sz="12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1169615432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 </a:t>
                      </a:r>
                      <a:r>
                        <a:rPr lang="en-US" sz="1200" u="none" strike="noStrike" dirty="0" err="1" smtClean="0">
                          <a:effectLst/>
                        </a:rPr>
                        <a:t>Qx</a:t>
                      </a:r>
                      <a:r>
                        <a:rPr lang="en-US" sz="1200" u="none" strike="noStrike" dirty="0" smtClean="0">
                          <a:effectLst/>
                        </a:rPr>
                        <a:t> </a:t>
                      </a:r>
                      <a:r>
                        <a:rPr lang="en-US" sz="1200" u="none" strike="noStrike" dirty="0">
                          <a:effectLst/>
                        </a:rPr>
                        <a:t>/ </a:t>
                      </a:r>
                      <a:r>
                        <a:rPr lang="en-US" sz="1200" u="none" strike="noStrike" dirty="0" err="1">
                          <a:effectLst/>
                        </a:rPr>
                        <a:t>Qy</a:t>
                      </a:r>
                      <a:endParaRPr lang="en-US" sz="12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8.54 / 7.58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11.54 / 7.58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11.54 / 7.58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11.54 / 7.58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11.54 / 7.58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678306071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 </a:t>
                      </a:r>
                      <a:r>
                        <a:rPr lang="en-US" sz="1200" u="none" strike="noStrike" dirty="0" err="1" smtClean="0">
                          <a:effectLst/>
                        </a:rPr>
                        <a:t>Cx</a:t>
                      </a:r>
                      <a:r>
                        <a:rPr lang="en-US" sz="1200" u="none" strike="noStrike" dirty="0" smtClean="0">
                          <a:effectLst/>
                        </a:rPr>
                        <a:t> </a:t>
                      </a:r>
                      <a:r>
                        <a:rPr lang="en-US" sz="1200" u="none" strike="noStrike" dirty="0">
                          <a:effectLst/>
                        </a:rPr>
                        <a:t>/ Cy</a:t>
                      </a:r>
                      <a:endParaRPr lang="en-US" sz="12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 -14 / -20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 -23 / -48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 -23 / -48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 -23 / -48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 -23 / -48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2763206096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 </a:t>
                      </a:r>
                      <a:r>
                        <a:rPr lang="el-GR" sz="1200" u="none" strike="noStrike" dirty="0" smtClean="0">
                          <a:effectLst/>
                        </a:rPr>
                        <a:t>α </a:t>
                      </a:r>
                      <a:r>
                        <a:rPr lang="en-US" sz="1200" u="none" strike="noStrike" dirty="0">
                          <a:effectLst/>
                        </a:rPr>
                        <a:t>x 10</a:t>
                      </a:r>
                      <a:r>
                        <a:rPr lang="en-US" sz="1200" u="none" strike="noStrike" baseline="30000" dirty="0">
                          <a:effectLst/>
                        </a:rPr>
                        <a:t>2</a:t>
                      </a:r>
                      <a:endParaRPr lang="en-US" sz="1200" b="0" i="0" u="none" strike="noStrike" baseline="30000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1.7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1.5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1.5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1.5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1.5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955149266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 </a:t>
                      </a:r>
                      <a:r>
                        <a:rPr lang="el-GR" sz="1200" u="none" strike="noStrike" dirty="0" smtClean="0">
                          <a:effectLst/>
                        </a:rPr>
                        <a:t>ε</a:t>
                      </a:r>
                      <a:r>
                        <a:rPr lang="en-US" sz="1200" u="none" strike="noStrike" baseline="-25000" dirty="0">
                          <a:effectLst/>
                        </a:rPr>
                        <a:t>X</a:t>
                      </a:r>
                      <a:r>
                        <a:rPr lang="en-US" sz="1200" u="none" strike="noStrike" dirty="0">
                          <a:effectLst/>
                        </a:rPr>
                        <a:t>, nm</a:t>
                      </a:r>
                      <a:endParaRPr lang="en-US" sz="12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25.8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53.7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28.4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25.6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27.3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3140721878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 </a:t>
                      </a:r>
                      <a:r>
                        <a:rPr lang="el-GR" sz="1200" u="none" strike="noStrike" dirty="0" smtClean="0">
                          <a:effectLst/>
                        </a:rPr>
                        <a:t>κ</a:t>
                      </a:r>
                      <a:endParaRPr lang="el-G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0.10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0.05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0.05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0.05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0.025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2882980021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 </a:t>
                      </a:r>
                      <a:r>
                        <a:rPr lang="el-GR" sz="1200" u="none" strike="noStrike" dirty="0" smtClean="0">
                          <a:effectLst/>
                        </a:rPr>
                        <a:t>σ</a:t>
                      </a:r>
                      <a:r>
                        <a:rPr lang="en-US" sz="1200" u="none" strike="noStrike" baseline="-25000" dirty="0">
                          <a:effectLst/>
                        </a:rPr>
                        <a:t>E</a:t>
                      </a:r>
                      <a:r>
                        <a:rPr lang="en-US" sz="1200" u="none" strike="noStrike" dirty="0">
                          <a:effectLst/>
                        </a:rPr>
                        <a:t> x 10</a:t>
                      </a:r>
                      <a:r>
                        <a:rPr lang="en-US" sz="1200" u="none" strike="noStrike" baseline="30000" dirty="0">
                          <a:effectLst/>
                        </a:rPr>
                        <a:t>4</a:t>
                      </a:r>
                      <a:endParaRPr lang="en-US" sz="1200" b="0" i="0" u="none" strike="noStrike" baseline="30000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3.2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4.9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4.1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4.5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4.6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3559855492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 </a:t>
                      </a:r>
                      <a:r>
                        <a:rPr lang="el-GR" sz="1200" u="none" strike="noStrike" dirty="0" smtClean="0">
                          <a:effectLst/>
                        </a:rPr>
                        <a:t>σ</a:t>
                      </a:r>
                      <a:r>
                        <a:rPr lang="en-US" sz="1200" u="none" strike="noStrike" baseline="-25000" dirty="0">
                          <a:effectLst/>
                        </a:rPr>
                        <a:t>S</a:t>
                      </a:r>
                      <a:r>
                        <a:rPr lang="en-US" sz="1200" u="none" strike="noStrike" dirty="0">
                          <a:effectLst/>
                        </a:rPr>
                        <a:t>, mm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27.8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30.0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29.9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37.5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37.9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2247061489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 </a:t>
                      </a:r>
                      <a:r>
                        <a:rPr lang="el-GR" sz="1200" u="none" strike="noStrike" dirty="0" smtClean="0">
                          <a:effectLst/>
                        </a:rPr>
                        <a:t>β</a:t>
                      </a:r>
                      <a:r>
                        <a:rPr lang="en-US" sz="1200" u="none" strike="noStrike" baseline="-25000" dirty="0">
                          <a:effectLst/>
                        </a:rPr>
                        <a:t>X</a:t>
                      </a:r>
                      <a:r>
                        <a:rPr lang="en-US" sz="1200" u="none" strike="noStrike" dirty="0">
                          <a:effectLst/>
                        </a:rPr>
                        <a:t>* / </a:t>
                      </a:r>
                      <a:r>
                        <a:rPr lang="el-GR" sz="1200" u="none" strike="noStrike" dirty="0">
                          <a:effectLst/>
                        </a:rPr>
                        <a:t>β</a:t>
                      </a:r>
                      <a:r>
                        <a:rPr lang="en-US" sz="1200" u="none" strike="noStrike" baseline="-25000" dirty="0">
                          <a:effectLst/>
                        </a:rPr>
                        <a:t>Y</a:t>
                      </a:r>
                      <a:r>
                        <a:rPr lang="en-US" sz="1200" u="none" strike="noStrike" dirty="0">
                          <a:effectLst/>
                        </a:rPr>
                        <a:t>* / D</a:t>
                      </a:r>
                      <a:r>
                        <a:rPr lang="en-US" sz="1200" u="none" strike="noStrike" baseline="-25000" dirty="0">
                          <a:effectLst/>
                        </a:rPr>
                        <a:t>X</a:t>
                      </a:r>
                      <a:r>
                        <a:rPr lang="en-US" sz="1200" u="none" strike="noStrike" dirty="0">
                          <a:effectLst/>
                        </a:rPr>
                        <a:t>*, </a:t>
                      </a:r>
                      <a:r>
                        <a:rPr lang="en-US" sz="1200" u="none" strike="noStrike" dirty="0" smtClean="0">
                          <a:effectLst/>
                        </a:rPr>
                        <a:t>  cm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 75 / 7 / 83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15 / 1 / 0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15 / 1 / 0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15 / 1 / 0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15 / 1 / 0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3463898507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 </a:t>
                      </a:r>
                      <a:r>
                        <a:rPr lang="el-GR" sz="1200" u="none" strike="noStrike" dirty="0" smtClean="0">
                          <a:effectLst/>
                        </a:rPr>
                        <a:t>ξ</a:t>
                      </a:r>
                      <a:r>
                        <a:rPr lang="en-US" sz="1200" u="none" strike="noStrike" dirty="0">
                          <a:effectLst/>
                        </a:rPr>
                        <a:t>X / </a:t>
                      </a:r>
                      <a:r>
                        <a:rPr lang="el-GR" sz="1200" u="none" strike="noStrike" dirty="0">
                          <a:effectLst/>
                        </a:rPr>
                        <a:t>ξ</a:t>
                      </a:r>
                      <a:r>
                        <a:rPr lang="en-US" sz="1200" u="none" strike="noStrike" dirty="0">
                          <a:effectLst/>
                        </a:rPr>
                        <a:t>Y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0.026 / 0.051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0.007 / 0.067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0.005 / 0.066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0.002 / 0.042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0.002 / 0.057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2451780602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 </a:t>
                      </a:r>
                      <a:r>
                        <a:rPr lang="el-GR" sz="1200" u="none" strike="noStrike" dirty="0" smtClean="0">
                          <a:effectLst/>
                        </a:rPr>
                        <a:t>τ</a:t>
                      </a:r>
                      <a:r>
                        <a:rPr lang="en-US" sz="1200" u="none" strike="noStrike" dirty="0">
                          <a:effectLst/>
                        </a:rPr>
                        <a:t>X / </a:t>
                      </a:r>
                      <a:r>
                        <a:rPr lang="el-GR" sz="1200" u="none" strike="noStrike" dirty="0">
                          <a:effectLst/>
                        </a:rPr>
                        <a:t>τ</a:t>
                      </a:r>
                      <a:r>
                        <a:rPr lang="en-US" sz="1200" u="none" strike="noStrike" dirty="0">
                          <a:effectLst/>
                        </a:rPr>
                        <a:t>Y / </a:t>
                      </a:r>
                      <a:r>
                        <a:rPr lang="el-GR" sz="1200" u="none" strike="noStrike" dirty="0">
                          <a:effectLst/>
                        </a:rPr>
                        <a:t>τ</a:t>
                      </a:r>
                      <a:r>
                        <a:rPr lang="en-US" sz="1200" u="none" strike="noStrike" dirty="0">
                          <a:effectLst/>
                        </a:rPr>
                        <a:t>S, sec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 0.12 / 0.13 / 0.07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 0.72 / 0.72 / 0.36</a:t>
                      </a:r>
                      <a:endParaRPr lang="ru-RU" sz="12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 0.11 / 0.11 / 0.06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 0.11 / 0.11 / 0.06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 0.11 / 0.11 / 0.06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468069122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 L</a:t>
                      </a:r>
                      <a:r>
                        <a:rPr lang="en-US" sz="1200" u="none" strike="noStrike" dirty="0">
                          <a:effectLst/>
                        </a:rPr>
                        <a:t>, cm-2sec-1 x 10</a:t>
                      </a:r>
                      <a:r>
                        <a:rPr lang="en-US" sz="1200" u="none" strike="noStrike" baseline="30000" dirty="0">
                          <a:effectLst/>
                        </a:rPr>
                        <a:t>-30</a:t>
                      </a:r>
                      <a:endParaRPr lang="en-US" sz="1200" b="0" i="0" u="none" strike="noStrike" baseline="30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1.0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21.1</a:t>
                      </a:r>
                      <a:endParaRPr lang="ru-RU" sz="12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29.6</a:t>
                      </a:r>
                      <a:endParaRPr lang="ru-RU" sz="12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24.9</a:t>
                      </a:r>
                      <a:endParaRPr lang="ru-RU" sz="12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33.8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3657861894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</a:rPr>
                        <a:t>Время </a:t>
                      </a:r>
                      <a:r>
                        <a:rPr lang="ru-RU" sz="1200" u="none" strike="noStrike" dirty="0">
                          <a:effectLst/>
                        </a:rPr>
                        <a:t>жизни по Туш., </a:t>
                      </a:r>
                      <a:r>
                        <a:rPr lang="ru-RU" sz="1200" u="none" strike="noStrike" dirty="0" err="1">
                          <a:effectLst/>
                        </a:rPr>
                        <a:t>sec</a:t>
                      </a:r>
                      <a:endParaRPr lang="ru-RU" sz="12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~5000</a:t>
                      </a:r>
                      <a:endParaRPr lang="ru-RU" sz="12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1500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1600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3100</a:t>
                      </a:r>
                      <a:endParaRPr lang="ru-RU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2100</a:t>
                      </a:r>
                      <a:endParaRPr lang="ru-RU" sz="12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131292944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165273" y="6033655"/>
            <a:ext cx="2459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- </a:t>
            </a:r>
            <a:r>
              <a:rPr lang="ru-RU" dirty="0" smtClean="0"/>
              <a:t>с обратной связью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846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7085" y="3992356"/>
            <a:ext cx="5365499" cy="27802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7085" y="1227021"/>
            <a:ext cx="5365499" cy="27247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3837" y="199816"/>
            <a:ext cx="10515600" cy="5526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Динамическая апертура.</a:t>
            </a:r>
            <a:endParaRPr lang="ru-RU" dirty="0"/>
          </a:p>
        </p:txBody>
      </p:sp>
      <p:pic>
        <p:nvPicPr>
          <p:cNvPr id="19" name="Рисунок 18"/>
          <p:cNvPicPr/>
          <p:nvPr/>
        </p:nvPicPr>
        <p:blipFill>
          <a:blip r:embed="rId5"/>
          <a:stretch>
            <a:fillRect/>
          </a:stretch>
        </p:blipFill>
        <p:spPr>
          <a:xfrm>
            <a:off x="973836" y="1227021"/>
            <a:ext cx="4997593" cy="2724785"/>
          </a:xfrm>
          <a:prstGeom prst="rect">
            <a:avLst/>
          </a:prstGeom>
        </p:spPr>
      </p:pic>
      <p:pic>
        <p:nvPicPr>
          <p:cNvPr id="22" name="Рисунок 21"/>
          <p:cNvPicPr/>
          <p:nvPr/>
        </p:nvPicPr>
        <p:blipFill>
          <a:blip r:embed="rId6"/>
          <a:stretch>
            <a:fillRect/>
          </a:stretch>
        </p:blipFill>
        <p:spPr>
          <a:xfrm>
            <a:off x="973837" y="4076613"/>
            <a:ext cx="4997592" cy="2611755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2917832" y="692635"/>
            <a:ext cx="1109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ym typeface="Symbol" panose="05050102010706020507" pitchFamily="18" charset="2"/>
              </a:rPr>
              <a:t>ВЭПП-4М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8565035" y="692635"/>
            <a:ext cx="1241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ym typeface="Symbol" panose="05050102010706020507" pitchFamily="18" charset="2"/>
              </a:rPr>
              <a:t>ВЭПП-4</a:t>
            </a:r>
            <a:r>
              <a:rPr lang="en-US" dirty="0" smtClean="0">
                <a:sym typeface="Symbol" panose="05050102010706020507" pitchFamily="18" charset="2"/>
              </a:rPr>
              <a:t>CW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596561" y="2554805"/>
            <a:ext cx="1752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Ax </a:t>
            </a:r>
            <a:r>
              <a:rPr lang="en-US" sz="2400" dirty="0"/>
              <a:t>≥ 40*</a:t>
            </a:r>
            <a:r>
              <a:rPr lang="el-GR" sz="2400" dirty="0"/>
              <a:t>σ</a:t>
            </a:r>
            <a:r>
              <a:rPr lang="en-US" sz="2400" baseline="-25000" dirty="0" smtClean="0"/>
              <a:t>X</a:t>
            </a:r>
            <a:endParaRPr lang="en-US" sz="2400" dirty="0" smtClean="0"/>
          </a:p>
          <a:p>
            <a:r>
              <a:rPr lang="en-US" sz="2400" dirty="0" smtClean="0"/>
              <a:t>Ay ≥ 240*</a:t>
            </a:r>
            <a:r>
              <a:rPr lang="el-GR" sz="2400" dirty="0" smtClean="0"/>
              <a:t>σ</a:t>
            </a:r>
            <a:r>
              <a:rPr lang="en-US" sz="2400" baseline="-25000" dirty="0" smtClean="0"/>
              <a:t>Y</a:t>
            </a:r>
            <a:endParaRPr lang="ru-RU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8565035" y="2554805"/>
            <a:ext cx="1752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Ax </a:t>
            </a:r>
            <a:r>
              <a:rPr lang="en-US" sz="2400" dirty="0"/>
              <a:t>≥ </a:t>
            </a:r>
            <a:r>
              <a:rPr lang="en-US" sz="2400" dirty="0" smtClean="0"/>
              <a:t>2</a:t>
            </a:r>
            <a:r>
              <a:rPr lang="ru-RU" sz="2400" dirty="0" smtClean="0"/>
              <a:t>0</a:t>
            </a:r>
            <a:r>
              <a:rPr lang="en-US" sz="2400" dirty="0" smtClean="0"/>
              <a:t>*</a:t>
            </a:r>
            <a:r>
              <a:rPr lang="el-GR" sz="2400" dirty="0"/>
              <a:t>σ</a:t>
            </a:r>
            <a:r>
              <a:rPr lang="en-US" sz="2400" baseline="-25000" dirty="0" smtClean="0"/>
              <a:t>X</a:t>
            </a:r>
            <a:endParaRPr lang="en-US" sz="2400" dirty="0" smtClean="0"/>
          </a:p>
          <a:p>
            <a:r>
              <a:rPr lang="en-US" sz="2400" dirty="0" smtClean="0"/>
              <a:t>Ay ≥ </a:t>
            </a:r>
            <a:r>
              <a:rPr lang="ru-RU" sz="2400" dirty="0" smtClean="0"/>
              <a:t>50</a:t>
            </a:r>
            <a:r>
              <a:rPr lang="en-US" sz="2400" dirty="0" smtClean="0"/>
              <a:t>*</a:t>
            </a:r>
            <a:r>
              <a:rPr lang="el-GR" sz="2400" dirty="0" smtClean="0"/>
              <a:t>σ</a:t>
            </a:r>
            <a:r>
              <a:rPr lang="en-US" sz="2400" baseline="-25000" dirty="0" smtClean="0"/>
              <a:t>Y</a:t>
            </a:r>
            <a:endParaRPr lang="ru-RU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2725517" y="4810759"/>
            <a:ext cx="1925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|</a:t>
            </a:r>
            <a:r>
              <a:rPr lang="en-US" sz="2400" dirty="0" err="1" smtClean="0"/>
              <a:t>dP</a:t>
            </a:r>
            <a:r>
              <a:rPr lang="en-US" sz="2400" dirty="0" smtClean="0"/>
              <a:t>/P| ≥ 6 %</a:t>
            </a:r>
            <a:endParaRPr lang="ru-RU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8412480" y="4842563"/>
            <a:ext cx="190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|</a:t>
            </a:r>
            <a:r>
              <a:rPr lang="en-US" sz="2400" dirty="0" err="1" smtClean="0"/>
              <a:t>dP</a:t>
            </a:r>
            <a:r>
              <a:rPr lang="en-US" sz="2400" dirty="0" smtClean="0"/>
              <a:t>/P| ≥ 1 %</a:t>
            </a:r>
            <a:endParaRPr lang="ru-RU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4276152" y="1768222"/>
            <a:ext cx="391096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Натуральный хроматизм (</a:t>
            </a:r>
            <a:r>
              <a:rPr lang="en-US" dirty="0" smtClean="0"/>
              <a:t>x / y)</a:t>
            </a:r>
            <a:r>
              <a:rPr lang="ru-RU" dirty="0" smtClean="0"/>
              <a:t>:</a:t>
            </a:r>
          </a:p>
          <a:p>
            <a:r>
              <a:rPr lang="ru-RU" dirty="0" smtClean="0"/>
              <a:t>  -14 / -21			-23 / -48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6291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6472" t="39259" b="35394"/>
          <a:stretch/>
        </p:blipFill>
        <p:spPr>
          <a:xfrm>
            <a:off x="718456" y="1967693"/>
            <a:ext cx="10897017" cy="12192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5916" y="146220"/>
            <a:ext cx="10515600" cy="825529"/>
          </a:xfrm>
        </p:spPr>
        <p:txBody>
          <a:bodyPr/>
          <a:lstStyle/>
          <a:p>
            <a:r>
              <a:rPr lang="ru-RU" dirty="0" smtClean="0"/>
              <a:t>ВЭПП-4</a:t>
            </a:r>
            <a:r>
              <a:rPr lang="en-US" dirty="0" smtClean="0"/>
              <a:t>CW</a:t>
            </a:r>
            <a:r>
              <a:rPr lang="ru-RU" dirty="0" smtClean="0"/>
              <a:t>. Магнитные элементы.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718456" y="4048136"/>
            <a:ext cx="103510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Двух апертурные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CCT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линзы. </a:t>
            </a:r>
            <a:r>
              <a:rPr lang="el-GR" sz="2800" dirty="0" smtClean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Δ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X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min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 = 54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мм (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Q0)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.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21A200"/>
                </a:solidFill>
                <a:sym typeface="Symbol" panose="05050102010706020507" pitchFamily="18" charset="2"/>
              </a:rPr>
              <a:t>Стандартные элементы.</a:t>
            </a:r>
            <a:r>
              <a:rPr lang="el-GR" sz="28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el-GR" sz="2800" dirty="0" smtClean="0">
                <a:solidFill>
                  <a:srgbClr val="21A200"/>
                </a:solidFill>
                <a:sym typeface="Symbol" panose="05050102010706020507" pitchFamily="18" charset="2"/>
              </a:rPr>
              <a:t>Δ</a:t>
            </a:r>
            <a:r>
              <a:rPr lang="en-US" sz="2800" dirty="0" err="1" smtClean="0">
                <a:solidFill>
                  <a:srgbClr val="21A200"/>
                </a:solidFill>
                <a:sym typeface="Symbol" panose="05050102010706020507" pitchFamily="18" charset="2"/>
              </a:rPr>
              <a:t>Wmax</a:t>
            </a:r>
            <a:r>
              <a:rPr lang="en-US" sz="2800" dirty="0" smtClean="0">
                <a:solidFill>
                  <a:srgbClr val="21A200"/>
                </a:solidFill>
                <a:sym typeface="Symbol" panose="05050102010706020507" pitchFamily="18" charset="2"/>
              </a:rPr>
              <a:t> </a:t>
            </a:r>
            <a:r>
              <a:rPr lang="en-US" sz="2800" dirty="0">
                <a:solidFill>
                  <a:srgbClr val="21A200"/>
                </a:solidFill>
                <a:sym typeface="Symbol" panose="05050102010706020507" pitchFamily="18" charset="2"/>
              </a:rPr>
              <a:t>= </a:t>
            </a:r>
            <a:r>
              <a:rPr lang="en-US" sz="2800" dirty="0" smtClean="0">
                <a:solidFill>
                  <a:srgbClr val="21A200"/>
                </a:solidFill>
                <a:sym typeface="Symbol" panose="05050102010706020507" pitchFamily="18" charset="2"/>
              </a:rPr>
              <a:t>280 </a:t>
            </a:r>
            <a:r>
              <a:rPr lang="ru-RU" sz="2800" dirty="0" smtClean="0">
                <a:solidFill>
                  <a:srgbClr val="21A200"/>
                </a:solidFill>
                <a:sym typeface="Symbol" panose="05050102010706020507" pitchFamily="18" charset="2"/>
              </a:rPr>
              <a:t>мм</a:t>
            </a:r>
            <a:r>
              <a:rPr lang="en-US" sz="2800" dirty="0" smtClean="0">
                <a:solidFill>
                  <a:srgbClr val="21A200"/>
                </a:solidFill>
                <a:sym typeface="Symbol" panose="05050102010706020507" pitchFamily="18" charset="2"/>
              </a:rPr>
              <a:t>.</a:t>
            </a:r>
            <a:r>
              <a:rPr lang="ru-RU" sz="2800" dirty="0" smtClean="0">
                <a:solidFill>
                  <a:srgbClr val="21A200"/>
                </a:solidFill>
                <a:sym typeface="Symbol" panose="05050102010706020507" pitchFamily="18" charset="2"/>
              </a:rPr>
              <a:t> </a:t>
            </a:r>
            <a:r>
              <a:rPr lang="en-US" sz="2800" dirty="0" smtClean="0">
                <a:solidFill>
                  <a:srgbClr val="21A200"/>
                </a:solidFill>
                <a:sym typeface="Symbol" panose="05050102010706020507" pitchFamily="18" charset="2"/>
              </a:rPr>
              <a:t>R= 20 </a:t>
            </a:r>
            <a:r>
              <a:rPr lang="ru-RU" sz="2800" dirty="0" smtClean="0">
                <a:solidFill>
                  <a:srgbClr val="21A200"/>
                </a:solidFill>
                <a:sym typeface="Symbol" panose="05050102010706020507" pitchFamily="18" charset="2"/>
              </a:rPr>
              <a:t>мм.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Одноапертурные</a:t>
            </a:r>
            <a:r>
              <a:rPr lang="ru-RU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 элементы на два пучка. </a:t>
            </a:r>
            <a:r>
              <a:rPr lang="en-US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R&gt;20 mm.</a:t>
            </a:r>
            <a:endParaRPr lang="ru-RU" sz="2800" dirty="0">
              <a:solidFill>
                <a:srgbClr val="FF0000"/>
              </a:solidFill>
              <a:sym typeface="Symbol" panose="05050102010706020507" pitchFamily="18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9383" y="1412373"/>
            <a:ext cx="409823" cy="382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FF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85357" y="1809084"/>
            <a:ext cx="4469305" cy="976977"/>
          </a:xfrm>
          <a:prstGeom prst="rect">
            <a:avLst/>
          </a:prstGeom>
          <a:solidFill>
            <a:srgbClr val="21A20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33762" y="1839953"/>
            <a:ext cx="667517" cy="889217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151914" y="2011896"/>
            <a:ext cx="162666" cy="889217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914240" y="2151705"/>
            <a:ext cx="214820" cy="889217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8988638" y="2178634"/>
            <a:ext cx="2459669" cy="1256402"/>
          </a:xfrm>
          <a:prstGeom prst="rect">
            <a:avLst/>
          </a:prstGeom>
          <a:solidFill>
            <a:srgbClr val="FF00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547077" y="2294378"/>
            <a:ext cx="373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IP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94273"/>
      </p:ext>
    </p:extLst>
  </p:cSld>
  <p:clrMapOvr>
    <a:masterClrMapping/>
  </p:clrMapOvr>
</p:sld>
</file>

<file path=ppt/theme/theme1.xml><?xml version="1.0" encoding="utf-8"?>
<a:theme xmlns:a="http://schemas.openxmlformats.org/drawingml/2006/main" name="BINP3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NP3" id="{084AFB46-A1BC-4DE3-9345-51E35AFC49F7}" vid="{201AEA01-B61C-4A39-8BB6-CC38C636901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BINP3</Template>
  <TotalTime>43261</TotalTime>
  <Words>2225</Words>
  <Application>Microsoft Office PowerPoint</Application>
  <PresentationFormat>Широкоэкранный</PresentationFormat>
  <Paragraphs>726</Paragraphs>
  <Slides>23</Slides>
  <Notes>20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Arial</vt:lpstr>
      <vt:lpstr>Arial Cyr</vt:lpstr>
      <vt:lpstr>Calibri</vt:lpstr>
      <vt:lpstr>Calibri Light</vt:lpstr>
      <vt:lpstr>Cambria Math</vt:lpstr>
      <vt:lpstr>Open Sans</vt:lpstr>
      <vt:lpstr>Symbol</vt:lpstr>
      <vt:lpstr>Times New Roman</vt:lpstr>
      <vt:lpstr>BINP3</vt:lpstr>
      <vt:lpstr>Презентация PowerPoint</vt:lpstr>
      <vt:lpstr>Вопросы и проблемы CW коллайдеров</vt:lpstr>
      <vt:lpstr>ВЭПП-4CW. Частичный краб-вэйст.</vt:lpstr>
      <vt:lpstr>ВЭПП-4CW. Частичный краб-вэйст.</vt:lpstr>
      <vt:lpstr>ВЭПП-4CW. Краб-вэйст. (P.Raimondi 2006)</vt:lpstr>
      <vt:lpstr>ВЭПП-4CW. Место встречи.</vt:lpstr>
      <vt:lpstr>ВЭПП-4CW. Параметры.</vt:lpstr>
      <vt:lpstr>Динамическая апертура.</vt:lpstr>
      <vt:lpstr>ВЭПП-4CW. Магнитные элементы.</vt:lpstr>
      <vt:lpstr>ВЭПП-4CW. Магнитные элементы.</vt:lpstr>
      <vt:lpstr>ВЭПП-4CW. Магнитные элементы.</vt:lpstr>
      <vt:lpstr>ВЭПП-4CW. Магнитные элементы.</vt:lpstr>
      <vt:lpstr>ВЭПП-4CW. Магнитные элементы.</vt:lpstr>
      <vt:lpstr>ВЭПП-4CW. Магнитные элементы.</vt:lpstr>
      <vt:lpstr>ВЭПП-4CW. Место встречи. (IR)</vt:lpstr>
      <vt:lpstr>ВЭПП-4CW. Место встречи.</vt:lpstr>
      <vt:lpstr>Презентация PowerPoint</vt:lpstr>
      <vt:lpstr>ВЭПП-4CW. Место встречи.</vt:lpstr>
      <vt:lpstr>ВЭПП-4CW. Моделирование.</vt:lpstr>
      <vt:lpstr>Презентация PowerPoint</vt:lpstr>
      <vt:lpstr>Презентация PowerPoint</vt:lpstr>
      <vt:lpstr>Презентация PowerPoint</vt:lpstr>
      <vt:lpstr>Выводы</vt:lpstr>
    </vt:vector>
  </TitlesOfParts>
  <Company>BINP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Sinyatkin</cp:lastModifiedBy>
  <cp:revision>1122</cp:revision>
  <cp:lastPrinted>2023-07-19T06:08:52Z</cp:lastPrinted>
  <dcterms:created xsi:type="dcterms:W3CDTF">2020-11-12T02:52:37Z</dcterms:created>
  <dcterms:modified xsi:type="dcterms:W3CDTF">2025-12-19T01:59:11Z</dcterms:modified>
</cp:coreProperties>
</file>